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20" r:id="rId4"/>
  </p:sldMasterIdLst>
  <p:notesMasterIdLst>
    <p:notesMasterId r:id="rId15"/>
  </p:notesMasterIdLst>
  <p:handoutMasterIdLst>
    <p:handoutMasterId r:id="rId16"/>
  </p:handoutMasterIdLst>
  <p:sldIdLst>
    <p:sldId id="947" r:id="rId5"/>
    <p:sldId id="948" r:id="rId6"/>
    <p:sldId id="945" r:id="rId7"/>
    <p:sldId id="944" r:id="rId8"/>
    <p:sldId id="939" r:id="rId9"/>
    <p:sldId id="940" r:id="rId10"/>
    <p:sldId id="941" r:id="rId11"/>
    <p:sldId id="942" r:id="rId12"/>
    <p:sldId id="943" r:id="rId13"/>
    <p:sldId id="926"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Inter" panose="020B0502030000000004" pitchFamily="34" charset="0"/>
      <p:regular r:id="rId21"/>
      <p:bold r:id="rId22"/>
    </p:embeddedFont>
    <p:embeddedFont>
      <p:font typeface="Inter Medium" panose="02000503000000020004" pitchFamily="2" charset="0"/>
      <p:regular r:id="rId23"/>
    </p:embeddedFont>
    <p:embeddedFont>
      <p:font typeface="Inter SemiBold" panose="020B0502030000000004" pitchFamily="34" charset="0"/>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89"/>
    <a:srgbClr val="EA4F26"/>
    <a:srgbClr val="F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97560-42C4-409C-A2F9-6CA3BDF2448D}" v="5" dt="2023-08-30T13:10:39.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72335" autoAdjust="0"/>
  </p:normalViewPr>
  <p:slideViewPr>
    <p:cSldViewPr snapToGrid="0" snapToObjects="1">
      <p:cViewPr varScale="1">
        <p:scale>
          <a:sx n="45" d="100"/>
          <a:sy n="45" d="100"/>
        </p:scale>
        <p:origin x="90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4"/>
    </p:cViewPr>
  </p:sorterViewPr>
  <p:notesViewPr>
    <p:cSldViewPr snapToGrid="0" snapToObject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a Lindblom" userId="b1df0975-bb82-487d-a2ed-02375fc2ab18" providerId="ADAL" clId="{92097560-42C4-409C-A2F9-6CA3BDF2448D}"/>
    <pc:docChg chg="undo custSel addSld delSld modSld sldOrd">
      <pc:chgData name="Charlotta Lindblom" userId="b1df0975-bb82-487d-a2ed-02375fc2ab18" providerId="ADAL" clId="{92097560-42C4-409C-A2F9-6CA3BDF2448D}" dt="2023-08-30T13:10:50.333" v="2226" actId="1076"/>
      <pc:docMkLst>
        <pc:docMk/>
      </pc:docMkLst>
      <pc:sldChg chg="modSp mod modNotesTx">
        <pc:chgData name="Charlotta Lindblom" userId="b1df0975-bb82-487d-a2ed-02375fc2ab18" providerId="ADAL" clId="{92097560-42C4-409C-A2F9-6CA3BDF2448D}" dt="2023-08-28T08:26:48.710" v="1243" actId="20577"/>
        <pc:sldMkLst>
          <pc:docMk/>
          <pc:sldMk cId="2453982683" sldId="926"/>
        </pc:sldMkLst>
        <pc:spChg chg="mod">
          <ac:chgData name="Charlotta Lindblom" userId="b1df0975-bb82-487d-a2ed-02375fc2ab18" providerId="ADAL" clId="{92097560-42C4-409C-A2F9-6CA3BDF2448D}" dt="2023-08-28T08:24:08.695" v="1066" actId="1076"/>
          <ac:spMkLst>
            <pc:docMk/>
            <pc:sldMk cId="2453982683" sldId="926"/>
            <ac:spMk id="2" creationId="{F690AA1E-78FC-4406-9085-F675F333FD8E}"/>
          </ac:spMkLst>
        </pc:spChg>
        <pc:spChg chg="mod">
          <ac:chgData name="Charlotta Lindblom" userId="b1df0975-bb82-487d-a2ed-02375fc2ab18" providerId="ADAL" clId="{92097560-42C4-409C-A2F9-6CA3BDF2448D}" dt="2023-08-28T08:23:58.164" v="1062" actId="20577"/>
          <ac:spMkLst>
            <pc:docMk/>
            <pc:sldMk cId="2453982683" sldId="926"/>
            <ac:spMk id="3" creationId="{41263764-31EF-499E-894E-0D4CE6BC3957}"/>
          </ac:spMkLst>
        </pc:spChg>
      </pc:sldChg>
      <pc:sldChg chg="del">
        <pc:chgData name="Charlotta Lindblom" userId="b1df0975-bb82-487d-a2ed-02375fc2ab18" providerId="ADAL" clId="{92097560-42C4-409C-A2F9-6CA3BDF2448D}" dt="2023-08-28T08:17:54.466" v="1000" actId="47"/>
        <pc:sldMkLst>
          <pc:docMk/>
          <pc:sldMk cId="1403879686" sldId="929"/>
        </pc:sldMkLst>
      </pc:sldChg>
      <pc:sldChg chg="del">
        <pc:chgData name="Charlotta Lindblom" userId="b1df0975-bb82-487d-a2ed-02375fc2ab18" providerId="ADAL" clId="{92097560-42C4-409C-A2F9-6CA3BDF2448D}" dt="2023-08-28T08:17:54.466" v="1000" actId="47"/>
        <pc:sldMkLst>
          <pc:docMk/>
          <pc:sldMk cId="3080113344" sldId="930"/>
        </pc:sldMkLst>
      </pc:sldChg>
      <pc:sldChg chg="del">
        <pc:chgData name="Charlotta Lindblom" userId="b1df0975-bb82-487d-a2ed-02375fc2ab18" providerId="ADAL" clId="{92097560-42C4-409C-A2F9-6CA3BDF2448D}" dt="2023-08-28T08:17:54.466" v="1000" actId="47"/>
        <pc:sldMkLst>
          <pc:docMk/>
          <pc:sldMk cId="3218620779" sldId="932"/>
        </pc:sldMkLst>
      </pc:sldChg>
      <pc:sldChg chg="del">
        <pc:chgData name="Charlotta Lindblom" userId="b1df0975-bb82-487d-a2ed-02375fc2ab18" providerId="ADAL" clId="{92097560-42C4-409C-A2F9-6CA3BDF2448D}" dt="2023-08-28T08:17:54.466" v="1000" actId="47"/>
        <pc:sldMkLst>
          <pc:docMk/>
          <pc:sldMk cId="755744033" sldId="933"/>
        </pc:sldMkLst>
      </pc:sldChg>
      <pc:sldChg chg="del">
        <pc:chgData name="Charlotta Lindblom" userId="b1df0975-bb82-487d-a2ed-02375fc2ab18" providerId="ADAL" clId="{92097560-42C4-409C-A2F9-6CA3BDF2448D}" dt="2023-08-28T08:17:54.466" v="1000" actId="47"/>
        <pc:sldMkLst>
          <pc:docMk/>
          <pc:sldMk cId="1768483748" sldId="936"/>
        </pc:sldMkLst>
      </pc:sldChg>
      <pc:sldChg chg="add del modNotesTx">
        <pc:chgData name="Charlotta Lindblom" userId="b1df0975-bb82-487d-a2ed-02375fc2ab18" providerId="ADAL" clId="{92097560-42C4-409C-A2F9-6CA3BDF2448D}" dt="2023-08-28T08:31:43.953" v="1255" actId="47"/>
        <pc:sldMkLst>
          <pc:docMk/>
          <pc:sldMk cId="3008485656" sldId="938"/>
        </pc:sldMkLst>
      </pc:sldChg>
      <pc:sldChg chg="modNotesTx">
        <pc:chgData name="Charlotta Lindblom" userId="b1df0975-bb82-487d-a2ed-02375fc2ab18" providerId="ADAL" clId="{92097560-42C4-409C-A2F9-6CA3BDF2448D}" dt="2023-08-30T12:58:21.284" v="2115" actId="20577"/>
        <pc:sldMkLst>
          <pc:docMk/>
          <pc:sldMk cId="2711581932" sldId="939"/>
        </pc:sldMkLst>
      </pc:sldChg>
      <pc:sldChg chg="modNotesTx">
        <pc:chgData name="Charlotta Lindblom" userId="b1df0975-bb82-487d-a2ed-02375fc2ab18" providerId="ADAL" clId="{92097560-42C4-409C-A2F9-6CA3BDF2448D}" dt="2023-08-30T12:57:30.335" v="2091" actId="6549"/>
        <pc:sldMkLst>
          <pc:docMk/>
          <pc:sldMk cId="4143202678" sldId="940"/>
        </pc:sldMkLst>
      </pc:sldChg>
      <pc:sldChg chg="modSp mod modNotesTx">
        <pc:chgData name="Charlotta Lindblom" userId="b1df0975-bb82-487d-a2ed-02375fc2ab18" providerId="ADAL" clId="{92097560-42C4-409C-A2F9-6CA3BDF2448D}" dt="2023-08-30T13:04:59.740" v="2218" actId="6549"/>
        <pc:sldMkLst>
          <pc:docMk/>
          <pc:sldMk cId="1015212736" sldId="941"/>
        </pc:sldMkLst>
        <pc:spChg chg="mod">
          <ac:chgData name="Charlotta Lindblom" userId="b1df0975-bb82-487d-a2ed-02375fc2ab18" providerId="ADAL" clId="{92097560-42C4-409C-A2F9-6CA3BDF2448D}" dt="2023-08-29T12:11:47.165" v="1829" actId="20577"/>
          <ac:spMkLst>
            <pc:docMk/>
            <pc:sldMk cId="1015212736" sldId="941"/>
            <ac:spMk id="2" creationId="{F690AA1E-78FC-4406-9085-F675F333FD8E}"/>
          </ac:spMkLst>
        </pc:spChg>
      </pc:sldChg>
      <pc:sldChg chg="modNotesTx">
        <pc:chgData name="Charlotta Lindblom" userId="b1df0975-bb82-487d-a2ed-02375fc2ab18" providerId="ADAL" clId="{92097560-42C4-409C-A2F9-6CA3BDF2448D}" dt="2023-08-30T13:06:12.513" v="2220" actId="115"/>
        <pc:sldMkLst>
          <pc:docMk/>
          <pc:sldMk cId="1149584401" sldId="942"/>
        </pc:sldMkLst>
      </pc:sldChg>
      <pc:sldChg chg="modSp mod modNotesTx">
        <pc:chgData name="Charlotta Lindblom" userId="b1df0975-bb82-487d-a2ed-02375fc2ab18" providerId="ADAL" clId="{92097560-42C4-409C-A2F9-6CA3BDF2448D}" dt="2023-08-30T13:07:16.862" v="2221" actId="20577"/>
        <pc:sldMkLst>
          <pc:docMk/>
          <pc:sldMk cId="3519332791" sldId="943"/>
        </pc:sldMkLst>
        <pc:spChg chg="mod">
          <ac:chgData name="Charlotta Lindblom" userId="b1df0975-bb82-487d-a2ed-02375fc2ab18" providerId="ADAL" clId="{92097560-42C4-409C-A2F9-6CA3BDF2448D}" dt="2023-08-29T10:47:39.489" v="1419" actId="20577"/>
          <ac:spMkLst>
            <pc:docMk/>
            <pc:sldMk cId="3519332791" sldId="943"/>
            <ac:spMk id="2" creationId="{F690AA1E-78FC-4406-9085-F675F333FD8E}"/>
          </ac:spMkLst>
        </pc:spChg>
        <pc:picChg chg="mod">
          <ac:chgData name="Charlotta Lindblom" userId="b1df0975-bb82-487d-a2ed-02375fc2ab18" providerId="ADAL" clId="{92097560-42C4-409C-A2F9-6CA3BDF2448D}" dt="2023-08-29T10:47:59.807" v="1421" actId="14100"/>
          <ac:picMkLst>
            <pc:docMk/>
            <pc:sldMk cId="3519332791" sldId="943"/>
            <ac:picMk id="4" creationId="{BD714183-D9BE-4F76-A13F-152D6BA2ADC6}"/>
          </ac:picMkLst>
        </pc:picChg>
      </pc:sldChg>
      <pc:sldChg chg="addSp delSp modSp new mod modNotesTx">
        <pc:chgData name="Charlotta Lindblom" userId="b1df0975-bb82-487d-a2ed-02375fc2ab18" providerId="ADAL" clId="{92097560-42C4-409C-A2F9-6CA3BDF2448D}" dt="2023-08-30T12:58:13.409" v="2112" actId="20577"/>
        <pc:sldMkLst>
          <pc:docMk/>
          <pc:sldMk cId="1767607532" sldId="944"/>
        </pc:sldMkLst>
        <pc:spChg chg="mod">
          <ac:chgData name="Charlotta Lindblom" userId="b1df0975-bb82-487d-a2ed-02375fc2ab18" providerId="ADAL" clId="{92097560-42C4-409C-A2F9-6CA3BDF2448D}" dt="2023-08-29T10:48:52.700" v="1422" actId="27636"/>
          <ac:spMkLst>
            <pc:docMk/>
            <pc:sldMk cId="1767607532" sldId="944"/>
            <ac:spMk id="3" creationId="{DFB107D7-81CF-474D-0A70-76B0CC167183}"/>
          </ac:spMkLst>
        </pc:spChg>
        <pc:picChg chg="add del mod">
          <ac:chgData name="Charlotta Lindblom" userId="b1df0975-bb82-487d-a2ed-02375fc2ab18" providerId="ADAL" clId="{92097560-42C4-409C-A2F9-6CA3BDF2448D}" dt="2023-08-28T08:31:04.804" v="1248" actId="478"/>
          <ac:picMkLst>
            <pc:docMk/>
            <pc:sldMk cId="1767607532" sldId="944"/>
            <ac:picMk id="5" creationId="{3C3D64D8-9E2B-8B51-F24A-3786453D862E}"/>
          </ac:picMkLst>
        </pc:picChg>
        <pc:picChg chg="add mod">
          <ac:chgData name="Charlotta Lindblom" userId="b1df0975-bb82-487d-a2ed-02375fc2ab18" providerId="ADAL" clId="{92097560-42C4-409C-A2F9-6CA3BDF2448D}" dt="2023-08-28T08:31:09.843" v="1251" actId="14100"/>
          <ac:picMkLst>
            <pc:docMk/>
            <pc:sldMk cId="1767607532" sldId="944"/>
            <ac:picMk id="7" creationId="{2376509F-CBEC-D88D-CA5A-6234F857AE30}"/>
          </ac:picMkLst>
        </pc:picChg>
      </pc:sldChg>
      <pc:sldChg chg="addSp modSp new mod ord">
        <pc:chgData name="Charlotta Lindblom" userId="b1df0975-bb82-487d-a2ed-02375fc2ab18" providerId="ADAL" clId="{92097560-42C4-409C-A2F9-6CA3BDF2448D}" dt="2023-08-30T13:10:50.333" v="2226" actId="1076"/>
        <pc:sldMkLst>
          <pc:docMk/>
          <pc:sldMk cId="2649138022" sldId="945"/>
        </pc:sldMkLst>
        <pc:spChg chg="mod">
          <ac:chgData name="Charlotta Lindblom" userId="b1df0975-bb82-487d-a2ed-02375fc2ab18" providerId="ADAL" clId="{92097560-42C4-409C-A2F9-6CA3BDF2448D}" dt="2023-08-29T10:38:15.532" v="1273" actId="20577"/>
          <ac:spMkLst>
            <pc:docMk/>
            <pc:sldMk cId="2649138022" sldId="945"/>
            <ac:spMk id="2" creationId="{7A783C3B-C1C8-7343-B4F3-417FC0E49716}"/>
          </ac:spMkLst>
        </pc:spChg>
        <pc:spChg chg="mod">
          <ac:chgData name="Charlotta Lindblom" userId="b1df0975-bb82-487d-a2ed-02375fc2ab18" providerId="ADAL" clId="{92097560-42C4-409C-A2F9-6CA3BDF2448D}" dt="2023-08-29T10:37:56.340" v="1269" actId="5793"/>
          <ac:spMkLst>
            <pc:docMk/>
            <pc:sldMk cId="2649138022" sldId="945"/>
            <ac:spMk id="3" creationId="{B632BE37-B743-ADCF-FC47-2C1A2093A15A}"/>
          </ac:spMkLst>
        </pc:spChg>
        <pc:picChg chg="add mod">
          <ac:chgData name="Charlotta Lindblom" userId="b1df0975-bb82-487d-a2ed-02375fc2ab18" providerId="ADAL" clId="{92097560-42C4-409C-A2F9-6CA3BDF2448D}" dt="2023-08-30T13:10:50.333" v="2226" actId="1076"/>
          <ac:picMkLst>
            <pc:docMk/>
            <pc:sldMk cId="2649138022" sldId="945"/>
            <ac:picMk id="4" creationId="{87FDA957-0920-28CA-2145-93A798E36AB1}"/>
          </ac:picMkLst>
        </pc:picChg>
      </pc:sldChg>
      <pc:sldChg chg="addSp delSp modSp new add del mod modNotesTx">
        <pc:chgData name="Charlotta Lindblom" userId="b1df0975-bb82-487d-a2ed-02375fc2ab18" providerId="ADAL" clId="{92097560-42C4-409C-A2F9-6CA3BDF2448D}" dt="2023-08-29T12:21:34.603" v="1963" actId="47"/>
        <pc:sldMkLst>
          <pc:docMk/>
          <pc:sldMk cId="1105583819" sldId="946"/>
        </pc:sldMkLst>
        <pc:spChg chg="del">
          <ac:chgData name="Charlotta Lindblom" userId="b1df0975-bb82-487d-a2ed-02375fc2ab18" providerId="ADAL" clId="{92097560-42C4-409C-A2F9-6CA3BDF2448D}" dt="2023-08-29T10:52:36.297" v="1541" actId="478"/>
          <ac:spMkLst>
            <pc:docMk/>
            <pc:sldMk cId="1105583819" sldId="946"/>
            <ac:spMk id="3" creationId="{A6E63F82-3222-445B-584E-A6992023D75B}"/>
          </ac:spMkLst>
        </pc:spChg>
        <pc:spChg chg="mod">
          <ac:chgData name="Charlotta Lindblom" userId="b1df0975-bb82-487d-a2ed-02375fc2ab18" providerId="ADAL" clId="{92097560-42C4-409C-A2F9-6CA3BDF2448D}" dt="2023-08-29T10:49:29.251" v="1455" actId="20577"/>
          <ac:spMkLst>
            <pc:docMk/>
            <pc:sldMk cId="1105583819" sldId="946"/>
            <ac:spMk id="4" creationId="{BD395519-FD52-A1D0-9881-3EB43BFE4FF8}"/>
          </ac:spMkLst>
        </pc:spChg>
        <pc:spChg chg="add del mod">
          <ac:chgData name="Charlotta Lindblom" userId="b1df0975-bb82-487d-a2ed-02375fc2ab18" providerId="ADAL" clId="{92097560-42C4-409C-A2F9-6CA3BDF2448D}" dt="2023-08-29T10:52:12.698" v="1540" actId="20577"/>
          <ac:spMkLst>
            <pc:docMk/>
            <pc:sldMk cId="1105583819" sldId="946"/>
            <ac:spMk id="6" creationId="{57935897-2C40-78F1-E7DD-876AF84AC532}"/>
          </ac:spMkLst>
        </pc:spChg>
      </pc:sldChg>
      <pc:sldChg chg="delSp modSp new mod modNotesTx">
        <pc:chgData name="Charlotta Lindblom" userId="b1df0975-bb82-487d-a2ed-02375fc2ab18" providerId="ADAL" clId="{92097560-42C4-409C-A2F9-6CA3BDF2448D}" dt="2023-08-29T12:23:23.296" v="1965" actId="948"/>
        <pc:sldMkLst>
          <pc:docMk/>
          <pc:sldMk cId="623702745" sldId="947"/>
        </pc:sldMkLst>
        <pc:spChg chg="mod">
          <ac:chgData name="Charlotta Lindblom" userId="b1df0975-bb82-487d-a2ed-02375fc2ab18" providerId="ADAL" clId="{92097560-42C4-409C-A2F9-6CA3BDF2448D}" dt="2023-08-29T12:20:15.765" v="1960" actId="403"/>
          <ac:spMkLst>
            <pc:docMk/>
            <pc:sldMk cId="623702745" sldId="947"/>
            <ac:spMk id="3" creationId="{E40A5660-6CEE-66DF-9983-51945344D174}"/>
          </ac:spMkLst>
        </pc:spChg>
        <pc:spChg chg="mod">
          <ac:chgData name="Charlotta Lindblom" userId="b1df0975-bb82-487d-a2ed-02375fc2ab18" providerId="ADAL" clId="{92097560-42C4-409C-A2F9-6CA3BDF2448D}" dt="2023-08-29T12:23:23.296" v="1965" actId="948"/>
          <ac:spMkLst>
            <pc:docMk/>
            <pc:sldMk cId="623702745" sldId="947"/>
            <ac:spMk id="4" creationId="{09421239-7A1E-E545-2856-7686A75637C4}"/>
          </ac:spMkLst>
        </pc:spChg>
        <pc:spChg chg="del">
          <ac:chgData name="Charlotta Lindblom" userId="b1df0975-bb82-487d-a2ed-02375fc2ab18" providerId="ADAL" clId="{92097560-42C4-409C-A2F9-6CA3BDF2448D}" dt="2023-08-29T12:19:09.267" v="1931" actId="478"/>
          <ac:spMkLst>
            <pc:docMk/>
            <pc:sldMk cId="623702745" sldId="947"/>
            <ac:spMk id="5" creationId="{B7F60619-1BED-6FD1-BD4E-3CABEA81E690}"/>
          </ac:spMkLst>
        </pc:spChg>
        <pc:spChg chg="mod">
          <ac:chgData name="Charlotta Lindblom" userId="b1df0975-bb82-487d-a2ed-02375fc2ab18" providerId="ADAL" clId="{92097560-42C4-409C-A2F9-6CA3BDF2448D}" dt="2023-08-29T12:18:55.626" v="1930"/>
          <ac:spMkLst>
            <pc:docMk/>
            <pc:sldMk cId="623702745" sldId="947"/>
            <ac:spMk id="6" creationId="{BBFB04F1-6B90-C9A6-B20D-EB8DDA904B54}"/>
          </ac:spMkLst>
        </pc:spChg>
      </pc:sldChg>
      <pc:sldChg chg="new del">
        <pc:chgData name="Charlotta Lindblom" userId="b1df0975-bb82-487d-a2ed-02375fc2ab18" providerId="ADAL" clId="{92097560-42C4-409C-A2F9-6CA3BDF2448D}" dt="2023-08-29T10:53:12.421" v="1543" actId="47"/>
        <pc:sldMkLst>
          <pc:docMk/>
          <pc:sldMk cId="1737191268" sldId="947"/>
        </pc:sldMkLst>
      </pc:sldChg>
      <pc:sldChg chg="modSp new mod modNotesTx">
        <pc:chgData name="Charlotta Lindblom" userId="b1df0975-bb82-487d-a2ed-02375fc2ab18" providerId="ADAL" clId="{92097560-42C4-409C-A2F9-6CA3BDF2448D}" dt="2023-08-30T12:54:09.388" v="1995" actId="20577"/>
        <pc:sldMkLst>
          <pc:docMk/>
          <pc:sldMk cId="3607355942" sldId="948"/>
        </pc:sldMkLst>
        <pc:spChg chg="mod">
          <ac:chgData name="Charlotta Lindblom" userId="b1df0975-bb82-487d-a2ed-02375fc2ab18" providerId="ADAL" clId="{92097560-42C4-409C-A2F9-6CA3BDF2448D}" dt="2023-08-29T12:15:03.380" v="1872" actId="20577"/>
          <ac:spMkLst>
            <pc:docMk/>
            <pc:sldMk cId="3607355942" sldId="948"/>
            <ac:spMk id="3" creationId="{5D07DFEC-88C3-6AA8-DF05-61748BBF38BA}"/>
          </ac:spMkLst>
        </pc:spChg>
        <pc:spChg chg="mod">
          <ac:chgData name="Charlotta Lindblom" userId="b1df0975-bb82-487d-a2ed-02375fc2ab18" providerId="ADAL" clId="{92097560-42C4-409C-A2F9-6CA3BDF2448D}" dt="2023-08-29T12:03:43.326" v="1667" actId="27636"/>
          <ac:spMkLst>
            <pc:docMk/>
            <pc:sldMk cId="3607355942" sldId="948"/>
            <ac:spMk id="4" creationId="{F56FA0AD-CB13-BA23-8BB1-378BD2CF61DD}"/>
          </ac:spMkLst>
        </pc:spChg>
      </pc:sldChg>
      <pc:sldChg chg="modSp new del mod">
        <pc:chgData name="Charlotta Lindblom" userId="b1df0975-bb82-487d-a2ed-02375fc2ab18" providerId="ADAL" clId="{92097560-42C4-409C-A2F9-6CA3BDF2448D}" dt="2023-08-29T12:19:36.272" v="1947" actId="47"/>
        <pc:sldMkLst>
          <pc:docMk/>
          <pc:sldMk cId="817799296" sldId="949"/>
        </pc:sldMkLst>
        <pc:spChg chg="mod">
          <ac:chgData name="Charlotta Lindblom" userId="b1df0975-bb82-487d-a2ed-02375fc2ab18" providerId="ADAL" clId="{92097560-42C4-409C-A2F9-6CA3BDF2448D}" dt="2023-08-29T12:13:32.123" v="1858" actId="20577"/>
          <ac:spMkLst>
            <pc:docMk/>
            <pc:sldMk cId="817799296" sldId="949"/>
            <ac:spMk id="3" creationId="{E987B3D2-E235-C089-F1AB-E7DE3EB93294}"/>
          </ac:spMkLst>
        </pc:spChg>
        <pc:spChg chg="mod">
          <ac:chgData name="Charlotta Lindblom" userId="b1df0975-bb82-487d-a2ed-02375fc2ab18" providerId="ADAL" clId="{92097560-42C4-409C-A2F9-6CA3BDF2448D}" dt="2023-08-29T12:17:45.790" v="1898" actId="20577"/>
          <ac:spMkLst>
            <pc:docMk/>
            <pc:sldMk cId="817799296" sldId="949"/>
            <ac:spMk id="4" creationId="{2257D721-1FAB-4285-9090-30EC868C73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D54F31-4195-4CED-8BBB-CF3BA0E14B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4BD7321B-7BF9-4B1D-BF5D-066FC7D13A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C5344F-B634-4202-880A-2640143B50B2}" type="datetime1">
              <a:rPr lang="sv-SE" smtClean="0"/>
              <a:t>2023-08-30</a:t>
            </a:fld>
            <a:endParaRPr lang="en-SE"/>
          </a:p>
        </p:txBody>
      </p:sp>
      <p:sp>
        <p:nvSpPr>
          <p:cNvPr id="4" name="Footer Placeholder 3">
            <a:extLst>
              <a:ext uri="{FF2B5EF4-FFF2-40B4-BE49-F238E27FC236}">
                <a16:creationId xmlns:a16="http://schemas.microsoft.com/office/drawing/2014/main" id="{699ACFAC-5558-4749-8342-10D48CFBEF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4223B082-C27D-4F68-85CA-0796EE993F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E3FF9-C616-4655-86EF-099AD51A1A54}" type="slidenum">
              <a:rPr lang="en-SE" smtClean="0"/>
              <a:t>‹#›</a:t>
            </a:fld>
            <a:endParaRPr lang="en-SE"/>
          </a:p>
        </p:txBody>
      </p:sp>
    </p:spTree>
    <p:extLst>
      <p:ext uri="{BB962C8B-B14F-4D97-AF65-F5344CB8AC3E}">
        <p14:creationId xmlns:p14="http://schemas.microsoft.com/office/powerpoint/2010/main" val="195008121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777DA-918F-4F82-9DDA-7A750C3ECE9F}" type="datetime1">
              <a:rPr lang="sv-SE" smtClean="0"/>
              <a:t>2023-08-30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34148-0338-0244-A373-C7E6E4EF9D77}" type="slidenum">
              <a:rPr lang="sv-SE" smtClean="0"/>
              <a:t>‹#›</a:t>
            </a:fld>
            <a:endParaRPr lang="sv-SE"/>
          </a:p>
        </p:txBody>
      </p:sp>
    </p:spTree>
    <p:extLst>
      <p:ext uri="{BB962C8B-B14F-4D97-AF65-F5344CB8AC3E}">
        <p14:creationId xmlns:p14="http://schemas.microsoft.com/office/powerpoint/2010/main" val="1651156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ppt-presentation är tänkt som stöd för dig i klubben som vill informera styrelse om varför ni bör vaccinera er klubb mot doping. Den förklarar enkelt vad Vaccinera klubben är för något, hur det går till och vad ni som klubb får ut av det.</a:t>
            </a:r>
          </a:p>
          <a:p>
            <a:endParaRPr lang="sv-SE" dirty="0"/>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1</a:t>
            </a:fld>
            <a:endParaRPr lang="sv-SE"/>
          </a:p>
        </p:txBody>
      </p:sp>
    </p:spTree>
    <p:extLst>
      <p:ext uri="{BB962C8B-B14F-4D97-AF65-F5344CB8AC3E}">
        <p14:creationId xmlns:p14="http://schemas.microsoft.com/office/powerpoint/2010/main" val="210058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Låt styrelsen ta en titt på Antidoping Sveriges startsida antidoping.se om de inte </a:t>
            </a:r>
            <a:r>
              <a:rPr lang="sv-SE"/>
              <a:t>är bekanta med den redan. </a:t>
            </a:r>
            <a:endParaRPr lang="sv-SE" dirty="0"/>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10</a:t>
            </a:fld>
            <a:endParaRPr lang="sv-SE"/>
          </a:p>
        </p:txBody>
      </p:sp>
    </p:spTree>
    <p:extLst>
      <p:ext uri="{BB962C8B-B14F-4D97-AF65-F5344CB8AC3E}">
        <p14:creationId xmlns:p14="http://schemas.microsoft.com/office/powerpoint/2010/main" val="132483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Citat från en vaccinerad klubb</a:t>
            </a:r>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2</a:t>
            </a:fld>
            <a:endParaRPr lang="sv-SE"/>
          </a:p>
        </p:txBody>
      </p:sp>
    </p:spTree>
    <p:extLst>
      <p:ext uri="{BB962C8B-B14F-4D97-AF65-F5344CB8AC3E}">
        <p14:creationId xmlns:p14="http://schemas.microsoft.com/office/powerpoint/2010/main" val="419548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3</a:t>
            </a:fld>
            <a:endParaRPr lang="sv-SE"/>
          </a:p>
        </p:txBody>
      </p:sp>
    </p:spTree>
    <p:extLst>
      <p:ext uri="{BB962C8B-B14F-4D97-AF65-F5344CB8AC3E}">
        <p14:creationId xmlns:p14="http://schemas.microsoft.com/office/powerpoint/2010/main" val="190005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ser startsidan för Vaccinera klubben mot doping ut. </a:t>
            </a:r>
          </a:p>
          <a:p>
            <a:r>
              <a:rPr lang="sv-SE" dirty="0"/>
              <a:t>Vaccinationen görs i fyra steg, som kommer beskrivas i denna presentation.</a:t>
            </a:r>
          </a:p>
          <a:p>
            <a:endParaRPr lang="sv-SE" dirty="0"/>
          </a:p>
          <a:p>
            <a:r>
              <a:rPr lang="sv-SE" dirty="0"/>
              <a:t>Du når hemsidan via länk från antidoping.se eller med direktadress www.vaccineraklubben.se.</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4</a:t>
            </a:fld>
            <a:endParaRPr lang="sv-SE"/>
          </a:p>
        </p:txBody>
      </p:sp>
    </p:spTree>
    <p:extLst>
      <p:ext uri="{BB962C8B-B14F-4D97-AF65-F5344CB8AC3E}">
        <p14:creationId xmlns:p14="http://schemas.microsoft.com/office/powerpoint/2010/main" val="341085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är Vaccinera klubben?</a:t>
            </a:r>
          </a:p>
          <a:p>
            <a:endParaRPr lang="sv-SE" dirty="0"/>
          </a:p>
          <a:p>
            <a:r>
              <a:rPr lang="sv-SE" dirty="0"/>
              <a:t>Vaccinera klubben är alltså ett enkelt sätt för föreningen att ta tag i antidopingfrågan och skapa en ordning för att medlemmarna har den kunskap de behöver för att kunna göra rätt.</a:t>
            </a:r>
          </a:p>
          <a:p>
            <a:endParaRPr lang="sv-SE" dirty="0"/>
          </a:p>
          <a:p>
            <a:r>
              <a:rPr lang="sv-SE" dirty="0"/>
              <a:t>Enkelt på så sätt att man kan göra det digitalt och att det finns färdiga faktablad, handledningar och mallar för det, så att föreningarna slipper uppfinna hjulet. </a:t>
            </a:r>
          </a:p>
          <a:p>
            <a:r>
              <a:rPr lang="sv-SE" dirty="0"/>
              <a:t>Genom att följa instruktioner och handledning på hemsidan så kan föreningen ta fram en handlingsplan på bara några timmar. </a:t>
            </a:r>
            <a:br>
              <a:rPr lang="sv-SE" dirty="0"/>
            </a:br>
            <a:r>
              <a:rPr lang="sv-SE" dirty="0"/>
              <a:t>Dels med förebyggande åtgärder, men också en akut plan om det ändå skulle uppstå problem.</a:t>
            </a:r>
          </a:p>
          <a:p>
            <a:endParaRPr lang="sv-SE" dirty="0"/>
          </a:p>
          <a:p>
            <a:endParaRPr lang="sv-SE" dirty="0"/>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5</a:t>
            </a:fld>
            <a:endParaRPr lang="sv-SE"/>
          </a:p>
        </p:txBody>
      </p:sp>
    </p:spTree>
    <p:extLst>
      <p:ext uri="{BB962C8B-B14F-4D97-AF65-F5344CB8AC3E}">
        <p14:creationId xmlns:p14="http://schemas.microsoft.com/office/powerpoint/2010/main" val="92444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Varför ska klubben då vaccinera sig?</a:t>
            </a:r>
          </a:p>
          <a:p>
            <a:endParaRPr lang="sv-SE" dirty="0"/>
          </a:p>
          <a:p>
            <a:r>
              <a:rPr lang="sv-SE" dirty="0"/>
              <a:t>Vi vet att dopingfall kan slå hårt mot en förening, speciellt om det blir medialt uppmärksammat. En förening som tar sitt ansvar vill inte att sina medlemmar ska hamna i svårigheter på grund av bristande kunskap. Vaccinera Klubben är en metod för klubben att skapa en struktur som ska säkerställa att alla medlemmar i föreningen ska förstå sitt egna ansvar att känna till dopingreglerna.</a:t>
            </a:r>
          </a:p>
          <a:p>
            <a:r>
              <a:rPr lang="sv-SE" dirty="0"/>
              <a:t>Genom vaccinera klubben kan föreningen förebygga dopingfall orsakade av okunskap.</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6</a:t>
            </a:fld>
            <a:endParaRPr lang="sv-SE"/>
          </a:p>
        </p:txBody>
      </p:sp>
    </p:spTree>
    <p:extLst>
      <p:ext uri="{BB962C8B-B14F-4D97-AF65-F5344CB8AC3E}">
        <p14:creationId xmlns:p14="http://schemas.microsoft.com/office/powerpoint/2010/main" val="137092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Hur går vaccinationen till? </a:t>
            </a:r>
          </a:p>
          <a:p>
            <a:endParaRPr lang="sv-SE" dirty="0"/>
          </a:p>
          <a:p>
            <a:r>
              <a:rPr lang="sv-SE" dirty="0"/>
              <a:t>Styrelsen eller av föreningen utsedd arbetsgrupp följer instruktionerna på hemsidan i form av fyra steg.</a:t>
            </a:r>
          </a:p>
          <a:p>
            <a:endParaRPr lang="sv-SE" dirty="0"/>
          </a:p>
          <a:p>
            <a:r>
              <a:rPr lang="sv-SE" dirty="0"/>
              <a:t>STEG 1. Inledningsvis gör varje deltagare i gruppen ett quiz på tio frågor för att testa sin egen kunskapsnivå, men också fundera om medlemmarna i föreningen kan dessa frågor. </a:t>
            </a:r>
            <a:br>
              <a:rPr lang="sv-SE" dirty="0"/>
            </a:br>
            <a:br>
              <a:rPr lang="sv-SE" dirty="0"/>
            </a:br>
            <a:r>
              <a:rPr lang="sv-SE" dirty="0"/>
              <a:t>STEG 2. Sedan följer gruppen den handledning som finns under ”steg 2 Diskutera”.</a:t>
            </a:r>
          </a:p>
          <a:p>
            <a:r>
              <a:rPr lang="sv-SE" dirty="0"/>
              <a:t>Där går man igenom diskussionsfrågorna och får ta del av några fördjupningsdokument som ger ökad kunskap i diskussionen och gör det enklare att fylla i vilka förebyggande åtgärder som gruppen vill införa i föreningen. </a:t>
            </a:r>
            <a:br>
              <a:rPr lang="sv-SE" dirty="0"/>
            </a:br>
            <a:br>
              <a:rPr lang="sv-SE" dirty="0"/>
            </a:br>
            <a:r>
              <a:rPr lang="sv-SE" dirty="0"/>
              <a:t>STEG 3. Utifrån diskussionerna man hade i steg 2 och med hjälp av en färdig mall skapar gruppen en handlingsplan med förebyggande åtgärder och en beredskapsplan för att möta akuta situationer om ändå doping skulle upptäckas i föreningen. </a:t>
            </a:r>
            <a:br>
              <a:rPr lang="sv-SE" dirty="0"/>
            </a:br>
            <a:br>
              <a:rPr lang="sv-SE" dirty="0"/>
            </a:br>
            <a:r>
              <a:rPr lang="sv-SE" dirty="0"/>
              <a:t>STEG 4. Vaccinationen anmäls under steg 4. Planen behöver inte sändas till Antidoping Sverige. Nu kan ni informera era medlemmar om er nya antidopingplan. </a:t>
            </a:r>
          </a:p>
          <a:p>
            <a:endParaRPr lang="sv-SE" dirty="0"/>
          </a:p>
          <a:p>
            <a:r>
              <a:rPr lang="sv-SE" dirty="0"/>
              <a:t>Den här vaccinationsprocessen kan man sköta själv i styrelsen eller arbetsgruppen men det finns också möjlighet att kontakta RF/SISU-distriktet som har processledare kan hjälpa till att leda processen.</a:t>
            </a:r>
          </a:p>
          <a:p>
            <a:endParaRPr lang="sv-SE" dirty="0"/>
          </a:p>
          <a:p>
            <a:r>
              <a:rPr lang="sv-SE" dirty="0"/>
              <a:t>Klicka på illustrationen om du vill komma till hemsidan och visa de olika stegen därifrån.   </a:t>
            </a:r>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7</a:t>
            </a:fld>
            <a:endParaRPr lang="sv-SE"/>
          </a:p>
        </p:txBody>
      </p:sp>
    </p:spTree>
    <p:extLst>
      <p:ext uri="{BB962C8B-B14F-4D97-AF65-F5344CB8AC3E}">
        <p14:creationId xmlns:p14="http://schemas.microsoft.com/office/powerpoint/2010/main" val="408560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vinner föreningen på att vaccinera sig?</a:t>
            </a:r>
          </a:p>
          <a:p>
            <a:endParaRPr lang="sv-SE" b="1" dirty="0"/>
          </a:p>
          <a:p>
            <a:r>
              <a:rPr lang="sv-SE" dirty="0"/>
              <a:t>Förutom att föreningens ledare och medlemmar </a:t>
            </a:r>
            <a:r>
              <a:rPr lang="sv-SE" u="none" dirty="0"/>
              <a:t>får hjälp att förstå sitt eget ansvar</a:t>
            </a:r>
            <a:r>
              <a:rPr lang="sv-SE" dirty="0"/>
              <a:t>, så ökar föreningens </a:t>
            </a:r>
            <a:r>
              <a:rPr lang="sv-SE" u="none" dirty="0"/>
              <a:t>trovärdighet</a:t>
            </a:r>
            <a:r>
              <a:rPr lang="sv-SE" dirty="0"/>
              <a:t> gentemot sponsorer, kommunen och andra samarbetspartners.</a:t>
            </a:r>
          </a:p>
          <a:p>
            <a:r>
              <a:rPr lang="sv-SE" dirty="0"/>
              <a:t>Genom de åtgärder som man listat i antidopingplanen så visar föreningen att man har ett förebyggande arbete och att man har beredskap och vet vad som behöver göras om ändå doping skulle drabba föreningen.</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8</a:t>
            </a:fld>
            <a:endParaRPr lang="sv-SE"/>
          </a:p>
        </p:txBody>
      </p:sp>
    </p:spTree>
    <p:extLst>
      <p:ext uri="{BB962C8B-B14F-4D97-AF65-F5344CB8AC3E}">
        <p14:creationId xmlns:p14="http://schemas.microsoft.com/office/powerpoint/2010/main" val="249073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Förutom det, så får föreningen ytterligare fördelar på köpet. Medan ni gör vaccinationen, kommer ni komma i kontakt med ytterligare utbildningsmaterial som Antidoping Sverige tagit fram som ni kan använda er av. </a:t>
            </a:r>
          </a:p>
          <a:p>
            <a:endParaRPr lang="sv-SE" dirty="0"/>
          </a:p>
          <a:p>
            <a:r>
              <a:rPr lang="sv-SE" dirty="0"/>
              <a:t>Föreningar som vaccinerar sig får utan kostnad beställa informationsmaterial och profilprodukter för sina antidopinginsatser.</a:t>
            </a:r>
          </a:p>
          <a:p>
            <a:endParaRPr lang="sv-SE" dirty="0"/>
          </a:p>
          <a:p>
            <a:r>
              <a:rPr lang="sv-SE" dirty="0"/>
              <a:t>Det är endast föreningar som genomfört vaccination mot doping som får beställa egna dopingkontroller från Antidoping Sverige.</a:t>
            </a:r>
          </a:p>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datum 4"/>
          <p:cNvSpPr>
            <a:spLocks noGrp="1"/>
          </p:cNvSpPr>
          <p:nvPr>
            <p:ph type="dt" idx="1"/>
          </p:nvPr>
        </p:nvSpPr>
        <p:spPr/>
        <p:txBody>
          <a:bodyPr/>
          <a:lstStyle/>
          <a:p>
            <a:fld id="{A74777DA-918F-4F82-9DDA-7A750C3ECE9F}" type="datetime1">
              <a:rPr lang="sv-SE" smtClean="0"/>
              <a:t>2023-08-30</a:t>
            </a:fld>
            <a:endParaRPr lang="sv-SE"/>
          </a:p>
        </p:txBody>
      </p:sp>
      <p:sp>
        <p:nvSpPr>
          <p:cNvPr id="6" name="Platshållare för bildnummer 5"/>
          <p:cNvSpPr>
            <a:spLocks noGrp="1"/>
          </p:cNvSpPr>
          <p:nvPr>
            <p:ph type="sldNum" sz="quarter" idx="5"/>
          </p:nvPr>
        </p:nvSpPr>
        <p:spPr/>
        <p:txBody>
          <a:bodyPr/>
          <a:lstStyle/>
          <a:p>
            <a:fld id="{9EF34148-0338-0244-A373-C7E6E4EF9D77}" type="slidenum">
              <a:rPr lang="sv-SE" smtClean="0"/>
              <a:t>9</a:t>
            </a:fld>
            <a:endParaRPr lang="sv-SE"/>
          </a:p>
        </p:txBody>
      </p:sp>
    </p:spTree>
    <p:extLst>
      <p:ext uri="{BB962C8B-B14F-4D97-AF65-F5344CB8AC3E}">
        <p14:creationId xmlns:p14="http://schemas.microsoft.com/office/powerpoint/2010/main" val="353694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 - blå text">
    <p:bg>
      <p:bgPr>
        <a:solidFill>
          <a:srgbClr val="FDEDED"/>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314C4BE-EBF2-4732-A1D2-2E71EA97B8B4}"/>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25" name="Rectangle 24">
            <a:extLst>
              <a:ext uri="{FF2B5EF4-FFF2-40B4-BE49-F238E27FC236}">
                <a16:creationId xmlns:a16="http://schemas.microsoft.com/office/drawing/2014/main" id="{9F82EBAE-C272-499D-974A-9892C6E239FB}"/>
              </a:ext>
            </a:extLst>
          </p:cNvPr>
          <p:cNvSpPr/>
          <p:nvPr userDrawn="1"/>
        </p:nvSpPr>
        <p:spPr>
          <a:xfrm>
            <a:off x="1428750" y="2682875"/>
            <a:ext cx="476250" cy="26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6" name="Text Placeholder 31">
            <a:extLst>
              <a:ext uri="{FF2B5EF4-FFF2-40B4-BE49-F238E27FC236}">
                <a16:creationId xmlns:a16="http://schemas.microsoft.com/office/drawing/2014/main" id="{4FD5EA5B-F054-44EC-91ED-45F450E807E4}"/>
              </a:ext>
            </a:extLst>
          </p:cNvPr>
          <p:cNvSpPr>
            <a:spLocks noGrp="1"/>
          </p:cNvSpPr>
          <p:nvPr>
            <p:ph type="body" sz="quarter" idx="18" hasCustomPrompt="1"/>
          </p:nvPr>
        </p:nvSpPr>
        <p:spPr>
          <a:xfrm>
            <a:off x="1428750" y="2390181"/>
            <a:ext cx="2202068" cy="557007"/>
          </a:xfrm>
          <a:prstGeom prst="roundRect">
            <a:avLst>
              <a:gd name="adj" fmla="val 50000"/>
            </a:avLst>
          </a:prstGeom>
          <a:solidFill>
            <a:schemeClr val="tx2"/>
          </a:solidFill>
        </p:spPr>
        <p:txBody>
          <a:bodyPr wrap="none" lIns="108000" tIns="72000" rIns="108000" bIns="61200" anchor="ctr" anchorCtr="1">
            <a:spAutoFit/>
          </a:bodyPr>
          <a:lstStyle>
            <a:lvl1pPr marL="0" indent="0">
              <a:lnSpc>
                <a:spcPct val="100000"/>
              </a:lnSpc>
              <a:spcBef>
                <a:spcPts val="0"/>
              </a:spcBef>
              <a:buNone/>
              <a:defRPr sz="1700">
                <a:solidFill>
                  <a:schemeClr val="bg1"/>
                </a:solidFill>
              </a:defRPr>
            </a:lvl1pPr>
          </a:lstStyle>
          <a:p>
            <a:pPr lvl="0"/>
            <a:r>
              <a:rPr lang="en-US" dirty="0"/>
              <a:t>DD </a:t>
            </a:r>
            <a:r>
              <a:rPr lang="en-US" dirty="0" err="1"/>
              <a:t>månad</a:t>
            </a:r>
            <a:r>
              <a:rPr lang="en-US" dirty="0"/>
              <a:t> ÅÅÅÅ</a:t>
            </a:r>
            <a:endParaRPr lang="en-SE" dirty="0"/>
          </a:p>
        </p:txBody>
      </p:sp>
      <p:sp>
        <p:nvSpPr>
          <p:cNvPr id="27" name="Text Placeholder 14">
            <a:extLst>
              <a:ext uri="{FF2B5EF4-FFF2-40B4-BE49-F238E27FC236}">
                <a16:creationId xmlns:a16="http://schemas.microsoft.com/office/drawing/2014/main" id="{C3507D32-5E7C-4DE6-AB99-7E3B5ADE933A}"/>
              </a:ext>
            </a:extLst>
          </p:cNvPr>
          <p:cNvSpPr>
            <a:spLocks noGrp="1"/>
          </p:cNvSpPr>
          <p:nvPr>
            <p:ph type="body" sz="quarter" idx="14" hasCustomPrompt="1"/>
          </p:nvPr>
        </p:nvSpPr>
        <p:spPr>
          <a:xfrm>
            <a:off x="1674000" y="37800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7" name="Text Placeholder 20">
            <a:extLst>
              <a:ext uri="{FF2B5EF4-FFF2-40B4-BE49-F238E27FC236}">
                <a16:creationId xmlns:a16="http://schemas.microsoft.com/office/drawing/2014/main" id="{808134B2-5D95-4B7C-AF35-090938E5A2AB}"/>
              </a:ext>
            </a:extLst>
          </p:cNvPr>
          <p:cNvSpPr>
            <a:spLocks noGrp="1"/>
          </p:cNvSpPr>
          <p:nvPr>
            <p:ph type="body" sz="quarter" idx="11" hasCustomPrompt="1"/>
          </p:nvPr>
        </p:nvSpPr>
        <p:spPr>
          <a:xfrm>
            <a:off x="1674000" y="5953538"/>
            <a:ext cx="7200000" cy="180000"/>
          </a:xfrm>
        </p:spPr>
        <p:txBody>
          <a:bodyPr lIns="0" tIns="0" rIns="0" bIns="0" anchor="t" anchorCtr="0">
            <a:normAutofit/>
          </a:bodyPr>
          <a:lstStyle>
            <a:lvl1pPr marL="0" indent="0" algn="l">
              <a:lnSpc>
                <a:spcPct val="100000"/>
              </a:lnSpc>
              <a:spcBef>
                <a:spcPts val="0"/>
              </a:spcBef>
              <a:buNone/>
              <a:defRPr sz="1300" baseline="0">
                <a:solidFill>
                  <a:schemeClr val="bg2"/>
                </a:solidFill>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namn@mail.se   0701-234567   www.webbsida.se</a:t>
            </a:r>
          </a:p>
          <a:p>
            <a:pPr lvl="0"/>
            <a:endParaRPr lang="en-US" dirty="0"/>
          </a:p>
        </p:txBody>
      </p:sp>
      <p:sp>
        <p:nvSpPr>
          <p:cNvPr id="20" name="Text Placeholder 14">
            <a:extLst>
              <a:ext uri="{FF2B5EF4-FFF2-40B4-BE49-F238E27FC236}">
                <a16:creationId xmlns:a16="http://schemas.microsoft.com/office/drawing/2014/main" id="{B4DB0C08-BC29-476A-93FF-3CF6A71DCF0A}"/>
              </a:ext>
            </a:extLst>
          </p:cNvPr>
          <p:cNvSpPr>
            <a:spLocks noGrp="1"/>
          </p:cNvSpPr>
          <p:nvPr>
            <p:ph type="body" sz="quarter" idx="15" hasCustomPrompt="1"/>
          </p:nvPr>
        </p:nvSpPr>
        <p:spPr>
          <a:xfrm>
            <a:off x="1672035" y="4463997"/>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006689"/>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32p</a:t>
            </a:r>
          </a:p>
        </p:txBody>
      </p:sp>
      <p:grpSp>
        <p:nvGrpSpPr>
          <p:cNvPr id="56" name="Group 55">
            <a:extLst>
              <a:ext uri="{FF2B5EF4-FFF2-40B4-BE49-F238E27FC236}">
                <a16:creationId xmlns:a16="http://schemas.microsoft.com/office/drawing/2014/main" id="{EB33D67C-4FC5-45B2-B1C4-092321F6EEA1}"/>
              </a:ext>
            </a:extLst>
          </p:cNvPr>
          <p:cNvGrpSpPr/>
          <p:nvPr userDrawn="1"/>
        </p:nvGrpSpPr>
        <p:grpSpPr>
          <a:xfrm>
            <a:off x="471487" y="542926"/>
            <a:ext cx="3436938" cy="862012"/>
            <a:chOff x="471487" y="542926"/>
            <a:chExt cx="3436938" cy="862012"/>
          </a:xfrm>
        </p:grpSpPr>
        <p:grpSp>
          <p:nvGrpSpPr>
            <p:cNvPr id="53" name="Group 52">
              <a:extLst>
                <a:ext uri="{FF2B5EF4-FFF2-40B4-BE49-F238E27FC236}">
                  <a16:creationId xmlns:a16="http://schemas.microsoft.com/office/drawing/2014/main" id="{882FDBEA-963F-4B03-9C36-140ED113BA37}"/>
                </a:ext>
              </a:extLst>
            </p:cNvPr>
            <p:cNvGrpSpPr/>
            <p:nvPr userDrawn="1"/>
          </p:nvGrpSpPr>
          <p:grpSpPr>
            <a:xfrm>
              <a:off x="471487" y="542926"/>
              <a:ext cx="1031875" cy="862012"/>
              <a:chOff x="471487" y="542926"/>
              <a:chExt cx="1031875" cy="862012"/>
            </a:xfrm>
          </p:grpSpPr>
          <p:sp>
            <p:nvSpPr>
              <p:cNvPr id="33" name="Freeform 28">
                <a:extLst>
                  <a:ext uri="{FF2B5EF4-FFF2-40B4-BE49-F238E27FC236}">
                    <a16:creationId xmlns:a16="http://schemas.microsoft.com/office/drawing/2014/main" id="{454D87B5-2384-4A33-8BD4-75F34470C339}"/>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29">
                <a:extLst>
                  <a:ext uri="{FF2B5EF4-FFF2-40B4-BE49-F238E27FC236}">
                    <a16:creationId xmlns:a16="http://schemas.microsoft.com/office/drawing/2014/main" id="{184CA264-3C77-4C62-B7C3-92637D57BBB0}"/>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0">
                <a:extLst>
                  <a:ext uri="{FF2B5EF4-FFF2-40B4-BE49-F238E27FC236}">
                    <a16:creationId xmlns:a16="http://schemas.microsoft.com/office/drawing/2014/main" id="{1813A3A4-E224-4C18-8FC8-C9CBCA7ADEC3}"/>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55" name="Group 54">
              <a:extLst>
                <a:ext uri="{FF2B5EF4-FFF2-40B4-BE49-F238E27FC236}">
                  <a16:creationId xmlns:a16="http://schemas.microsoft.com/office/drawing/2014/main" id="{4125CA75-E36B-4297-B2DD-C0A1A955F494}"/>
                </a:ext>
              </a:extLst>
            </p:cNvPr>
            <p:cNvGrpSpPr/>
            <p:nvPr userDrawn="1"/>
          </p:nvGrpSpPr>
          <p:grpSpPr>
            <a:xfrm>
              <a:off x="1638300" y="723901"/>
              <a:ext cx="2270125" cy="260350"/>
              <a:chOff x="1638300" y="723901"/>
              <a:chExt cx="2270125" cy="260350"/>
            </a:xfrm>
          </p:grpSpPr>
          <p:sp>
            <p:nvSpPr>
              <p:cNvPr id="36" name="Freeform 31">
                <a:extLst>
                  <a:ext uri="{FF2B5EF4-FFF2-40B4-BE49-F238E27FC236}">
                    <a16:creationId xmlns:a16="http://schemas.microsoft.com/office/drawing/2014/main" id="{883179A5-1E8D-448D-8E4D-0D3EB0921979}"/>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2">
                <a:extLst>
                  <a:ext uri="{FF2B5EF4-FFF2-40B4-BE49-F238E27FC236}">
                    <a16:creationId xmlns:a16="http://schemas.microsoft.com/office/drawing/2014/main" id="{F34D7F04-8816-4F97-AD09-F4E33342DE33}"/>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3">
                <a:extLst>
                  <a:ext uri="{FF2B5EF4-FFF2-40B4-BE49-F238E27FC236}">
                    <a16:creationId xmlns:a16="http://schemas.microsoft.com/office/drawing/2014/main" id="{8F0FF3FB-4554-4EDB-85C0-CD9451BB4877}"/>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34">
                <a:extLst>
                  <a:ext uri="{FF2B5EF4-FFF2-40B4-BE49-F238E27FC236}">
                    <a16:creationId xmlns:a16="http://schemas.microsoft.com/office/drawing/2014/main" id="{883405C8-4F32-4B89-89C8-A8C93BE5F33C}"/>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5">
                <a:extLst>
                  <a:ext uri="{FF2B5EF4-FFF2-40B4-BE49-F238E27FC236}">
                    <a16:creationId xmlns:a16="http://schemas.microsoft.com/office/drawing/2014/main" id="{6D338C1C-BAA0-4A31-9198-1D4AB5BAEAF8}"/>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36">
                <a:extLst>
                  <a:ext uri="{FF2B5EF4-FFF2-40B4-BE49-F238E27FC236}">
                    <a16:creationId xmlns:a16="http://schemas.microsoft.com/office/drawing/2014/main" id="{B8853D96-E0CA-463A-AD43-C711DE9DD1B1}"/>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2" name="Freeform 37">
                <a:extLst>
                  <a:ext uri="{FF2B5EF4-FFF2-40B4-BE49-F238E27FC236}">
                    <a16:creationId xmlns:a16="http://schemas.microsoft.com/office/drawing/2014/main" id="{B773CF43-243E-48DB-B551-8E1947592773}"/>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3" name="Freeform 38">
                <a:extLst>
                  <a:ext uri="{FF2B5EF4-FFF2-40B4-BE49-F238E27FC236}">
                    <a16:creationId xmlns:a16="http://schemas.microsoft.com/office/drawing/2014/main" id="{826B0E98-FC62-47B3-A984-B28A654EEA63}"/>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4" name="Freeform 39">
                <a:extLst>
                  <a:ext uri="{FF2B5EF4-FFF2-40B4-BE49-F238E27FC236}">
                    <a16:creationId xmlns:a16="http://schemas.microsoft.com/office/drawing/2014/main" id="{15EB6F4E-96B4-4C9F-9A98-D6748771663B}"/>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5" name="Freeform 40">
                <a:extLst>
                  <a:ext uri="{FF2B5EF4-FFF2-40B4-BE49-F238E27FC236}">
                    <a16:creationId xmlns:a16="http://schemas.microsoft.com/office/drawing/2014/main" id="{00DADA63-F1A8-4160-8FB3-8066594D12ED}"/>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54" name="Group 53">
              <a:extLst>
                <a:ext uri="{FF2B5EF4-FFF2-40B4-BE49-F238E27FC236}">
                  <a16:creationId xmlns:a16="http://schemas.microsoft.com/office/drawing/2014/main" id="{5912F6CB-A821-44C9-A165-265A70E2289D}"/>
                </a:ext>
              </a:extLst>
            </p:cNvPr>
            <p:cNvGrpSpPr/>
            <p:nvPr userDrawn="1"/>
          </p:nvGrpSpPr>
          <p:grpSpPr>
            <a:xfrm>
              <a:off x="1651000" y="1027113"/>
              <a:ext cx="1417638" cy="260350"/>
              <a:chOff x="1651000" y="1027113"/>
              <a:chExt cx="1417638" cy="260350"/>
            </a:xfrm>
          </p:grpSpPr>
          <p:sp>
            <p:nvSpPr>
              <p:cNvPr id="46" name="Freeform 41">
                <a:extLst>
                  <a:ext uri="{FF2B5EF4-FFF2-40B4-BE49-F238E27FC236}">
                    <a16:creationId xmlns:a16="http://schemas.microsoft.com/office/drawing/2014/main" id="{03B67A92-61E2-4611-B431-F46CB8AF32A6}"/>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7" name="Freeform 42">
                <a:extLst>
                  <a:ext uri="{FF2B5EF4-FFF2-40B4-BE49-F238E27FC236}">
                    <a16:creationId xmlns:a16="http://schemas.microsoft.com/office/drawing/2014/main" id="{1A62E501-C46D-4C04-8904-F487AA954101}"/>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8" name="Freeform 43">
                <a:extLst>
                  <a:ext uri="{FF2B5EF4-FFF2-40B4-BE49-F238E27FC236}">
                    <a16:creationId xmlns:a16="http://schemas.microsoft.com/office/drawing/2014/main" id="{3F4E9391-B9D8-4E06-81E2-ECADAC9B9BA6}"/>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9" name="Freeform 44">
                <a:extLst>
                  <a:ext uri="{FF2B5EF4-FFF2-40B4-BE49-F238E27FC236}">
                    <a16:creationId xmlns:a16="http://schemas.microsoft.com/office/drawing/2014/main" id="{C2C68480-1619-41D5-9EB5-47A89CF6F0D0}"/>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0" name="Freeform 45">
                <a:extLst>
                  <a:ext uri="{FF2B5EF4-FFF2-40B4-BE49-F238E27FC236}">
                    <a16:creationId xmlns:a16="http://schemas.microsoft.com/office/drawing/2014/main" id="{9616A488-0181-4BA4-B735-D1B3338D58A3}"/>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1" name="Freeform 46">
                <a:extLst>
                  <a:ext uri="{FF2B5EF4-FFF2-40B4-BE49-F238E27FC236}">
                    <a16:creationId xmlns:a16="http://schemas.microsoft.com/office/drawing/2014/main" id="{4A956125-384A-47DC-965A-FF68EA9205AD}"/>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2" name="Freeform 47">
                <a:extLst>
                  <a:ext uri="{FF2B5EF4-FFF2-40B4-BE49-F238E27FC236}">
                    <a16:creationId xmlns:a16="http://schemas.microsoft.com/office/drawing/2014/main" id="{D1758AFF-61CA-405D-BB6F-FD886FCEB2C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4275951442"/>
      </p:ext>
    </p:extLst>
  </p:cSld>
  <p:clrMapOvr>
    <a:masterClrMapping/>
  </p:clrMapOvr>
  <p:hf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 text + bild">
    <p:spTree>
      <p:nvGrpSpPr>
        <p:cNvPr id="1" name=""/>
        <p:cNvGrpSpPr/>
        <p:nvPr/>
      </p:nvGrpSpPr>
      <p:grpSpPr>
        <a:xfrm>
          <a:off x="0" y="0"/>
          <a:ext cx="0" cy="0"/>
          <a:chOff x="0" y="0"/>
          <a:chExt cx="0" cy="0"/>
        </a:xfrm>
      </p:grpSpPr>
      <p:sp>
        <p:nvSpPr>
          <p:cNvPr id="7" name="Rektangel 5">
            <a:extLst>
              <a:ext uri="{FF2B5EF4-FFF2-40B4-BE49-F238E27FC236}">
                <a16:creationId xmlns:a16="http://schemas.microsoft.com/office/drawing/2014/main" id="{2C644432-5945-4DA8-8E81-6906B56DCFF4}"/>
              </a:ext>
            </a:extLst>
          </p:cNvPr>
          <p:cNvSpPr/>
          <p:nvPr userDrawn="1"/>
        </p:nvSpPr>
        <p:spPr>
          <a:xfrm>
            <a:off x="0" y="0"/>
            <a:ext cx="12191999" cy="635000"/>
          </a:xfrm>
          <a:prstGeom prst="rect">
            <a:avLst/>
          </a:prstGeom>
          <a:solidFill>
            <a:srgbClr val="F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Content Placeholder 2">
            <a:extLst>
              <a:ext uri="{FF2B5EF4-FFF2-40B4-BE49-F238E27FC236}">
                <a16:creationId xmlns:a16="http://schemas.microsoft.com/office/drawing/2014/main" id="{F504D43F-55B2-4E4B-B280-E1C621371A88}"/>
              </a:ext>
            </a:extLst>
          </p:cNvPr>
          <p:cNvSpPr>
            <a:spLocks noGrp="1"/>
          </p:cNvSpPr>
          <p:nvPr>
            <p:ph idx="1" hasCustomPrompt="1"/>
          </p:nvPr>
        </p:nvSpPr>
        <p:spPr>
          <a:xfrm>
            <a:off x="1674000" y="2126974"/>
            <a:ext cx="4680000" cy="3993026"/>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p:txBody>
      </p:sp>
      <p:sp>
        <p:nvSpPr>
          <p:cNvPr id="18" name="Content Placeholder 2">
            <a:extLst>
              <a:ext uri="{FF2B5EF4-FFF2-40B4-BE49-F238E27FC236}">
                <a16:creationId xmlns:a16="http://schemas.microsoft.com/office/drawing/2014/main" id="{4F59D584-ECC3-4D9C-9C7F-76B18BB5D202}"/>
              </a:ext>
            </a:extLst>
          </p:cNvPr>
          <p:cNvSpPr>
            <a:spLocks noGrp="1"/>
          </p:cNvSpPr>
          <p:nvPr>
            <p:ph idx="17" hasCustomPrompt="1"/>
          </p:nvPr>
        </p:nvSpPr>
        <p:spPr>
          <a:xfrm>
            <a:off x="7020000" y="1260000"/>
            <a:ext cx="4680000" cy="4860000"/>
          </a:xfrm>
        </p:spPr>
        <p:txBody>
          <a:bodyPr>
            <a:normAutofit/>
          </a:bodyPr>
          <a:lstStyle>
            <a:lvl1pPr marL="0" indent="0">
              <a:lnSpc>
                <a:spcPts val="2000"/>
              </a:lnSpc>
              <a:spcAft>
                <a:spcPts val="1000"/>
              </a:spcAft>
              <a:buFontTx/>
              <a:buNone/>
              <a:defRPr sz="1400" i="1" baseline="0">
                <a:solidFill>
                  <a:schemeClr val="bg1">
                    <a:lumMod val="50000"/>
                  </a:schemeClr>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err="1"/>
              <a:t>Klicka</a:t>
            </a:r>
            <a:r>
              <a:rPr lang="en-US" dirty="0"/>
              <a:t> </a:t>
            </a:r>
            <a:r>
              <a:rPr lang="en-US" dirty="0" err="1"/>
              <a:t>på</a:t>
            </a:r>
            <a:r>
              <a:rPr lang="en-US" dirty="0"/>
              <a:t> </a:t>
            </a:r>
            <a:r>
              <a:rPr lang="en-US" dirty="0" err="1"/>
              <a:t>respektive</a:t>
            </a:r>
            <a:r>
              <a:rPr lang="en-US" dirty="0"/>
              <a:t> ikon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bild</a:t>
            </a:r>
            <a:r>
              <a:rPr lang="en-US" dirty="0"/>
              <a:t> </a:t>
            </a:r>
            <a:r>
              <a:rPr lang="en-US" dirty="0" err="1"/>
              <a:t>eller</a:t>
            </a:r>
            <a:r>
              <a:rPr lang="en-US" dirty="0"/>
              <a:t> </a:t>
            </a:r>
            <a:r>
              <a:rPr lang="en-US" dirty="0" err="1"/>
              <a:t>annat</a:t>
            </a:r>
            <a:r>
              <a:rPr lang="en-US" dirty="0"/>
              <a:t> </a:t>
            </a:r>
            <a:r>
              <a:rPr lang="en-US" dirty="0" err="1"/>
              <a:t>innehåll</a:t>
            </a:r>
            <a:r>
              <a:rPr lang="en-US" dirty="0"/>
              <a:t>.</a:t>
            </a:r>
          </a:p>
        </p:txBody>
      </p:sp>
      <p:sp>
        <p:nvSpPr>
          <p:cNvPr id="8" name="Text Placeholder 11">
            <a:extLst>
              <a:ext uri="{FF2B5EF4-FFF2-40B4-BE49-F238E27FC236}">
                <a16:creationId xmlns:a16="http://schemas.microsoft.com/office/drawing/2014/main" id="{A7895A55-A4B3-4503-BAE8-F91C5CCC620E}"/>
              </a:ext>
            </a:extLst>
          </p:cNvPr>
          <p:cNvSpPr>
            <a:spLocks noGrp="1"/>
          </p:cNvSpPr>
          <p:nvPr>
            <p:ph type="body" sz="quarter" idx="18"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grpSp>
        <p:nvGrpSpPr>
          <p:cNvPr id="9" name="Group 8">
            <a:extLst>
              <a:ext uri="{FF2B5EF4-FFF2-40B4-BE49-F238E27FC236}">
                <a16:creationId xmlns:a16="http://schemas.microsoft.com/office/drawing/2014/main" id="{F363AE82-4300-49C6-9E45-F5C027568653}"/>
              </a:ext>
            </a:extLst>
          </p:cNvPr>
          <p:cNvGrpSpPr/>
          <p:nvPr userDrawn="1"/>
        </p:nvGrpSpPr>
        <p:grpSpPr>
          <a:xfrm>
            <a:off x="243853" y="122159"/>
            <a:ext cx="1601989" cy="401792"/>
            <a:chOff x="471487" y="542926"/>
            <a:chExt cx="3436938" cy="862012"/>
          </a:xfrm>
        </p:grpSpPr>
        <p:grpSp>
          <p:nvGrpSpPr>
            <p:cNvPr id="11" name="Group 10">
              <a:extLst>
                <a:ext uri="{FF2B5EF4-FFF2-40B4-BE49-F238E27FC236}">
                  <a16:creationId xmlns:a16="http://schemas.microsoft.com/office/drawing/2014/main" id="{D57960BC-F847-4EEF-ACAC-0AF451EB0CBE}"/>
                </a:ext>
              </a:extLst>
            </p:cNvPr>
            <p:cNvGrpSpPr/>
            <p:nvPr userDrawn="1"/>
          </p:nvGrpSpPr>
          <p:grpSpPr>
            <a:xfrm>
              <a:off x="471487" y="542926"/>
              <a:ext cx="1031875" cy="862012"/>
              <a:chOff x="471487" y="542926"/>
              <a:chExt cx="1031875" cy="862012"/>
            </a:xfrm>
          </p:grpSpPr>
          <p:sp>
            <p:nvSpPr>
              <p:cNvPr id="34" name="Freeform 28">
                <a:extLst>
                  <a:ext uri="{FF2B5EF4-FFF2-40B4-BE49-F238E27FC236}">
                    <a16:creationId xmlns:a16="http://schemas.microsoft.com/office/drawing/2014/main" id="{6F9F31FB-5E39-4D5A-B70E-5F26BD746806}"/>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29">
                <a:extLst>
                  <a:ext uri="{FF2B5EF4-FFF2-40B4-BE49-F238E27FC236}">
                    <a16:creationId xmlns:a16="http://schemas.microsoft.com/office/drawing/2014/main" id="{9AA49157-3FDF-4A19-AB8F-AE988BCA4658}"/>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0">
                <a:extLst>
                  <a:ext uri="{FF2B5EF4-FFF2-40B4-BE49-F238E27FC236}">
                    <a16:creationId xmlns:a16="http://schemas.microsoft.com/office/drawing/2014/main" id="{8A89FA1E-993D-46CD-849A-1B13B3FEA842}"/>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3" name="Group 12">
              <a:extLst>
                <a:ext uri="{FF2B5EF4-FFF2-40B4-BE49-F238E27FC236}">
                  <a16:creationId xmlns:a16="http://schemas.microsoft.com/office/drawing/2014/main" id="{3FA0972C-737E-40C7-AD48-4C7B14904078}"/>
                </a:ext>
              </a:extLst>
            </p:cNvPr>
            <p:cNvGrpSpPr/>
            <p:nvPr userDrawn="1"/>
          </p:nvGrpSpPr>
          <p:grpSpPr>
            <a:xfrm>
              <a:off x="1638300" y="723901"/>
              <a:ext cx="2270125" cy="260350"/>
              <a:chOff x="1638300" y="723901"/>
              <a:chExt cx="2270125" cy="260350"/>
            </a:xfrm>
          </p:grpSpPr>
          <p:sp>
            <p:nvSpPr>
              <p:cNvPr id="24" name="Freeform 31">
                <a:extLst>
                  <a:ext uri="{FF2B5EF4-FFF2-40B4-BE49-F238E27FC236}">
                    <a16:creationId xmlns:a16="http://schemas.microsoft.com/office/drawing/2014/main" id="{AEADC780-D677-4599-B889-47AEB4615F8E}"/>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32">
                <a:extLst>
                  <a:ext uri="{FF2B5EF4-FFF2-40B4-BE49-F238E27FC236}">
                    <a16:creationId xmlns:a16="http://schemas.microsoft.com/office/drawing/2014/main" id="{EC382D3C-CE15-4665-8214-F28DC3443C60}"/>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33">
                <a:extLst>
                  <a:ext uri="{FF2B5EF4-FFF2-40B4-BE49-F238E27FC236}">
                    <a16:creationId xmlns:a16="http://schemas.microsoft.com/office/drawing/2014/main" id="{8C93DA78-7AC0-45FE-8945-5FEEA487C9E1}"/>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4">
                <a:extLst>
                  <a:ext uri="{FF2B5EF4-FFF2-40B4-BE49-F238E27FC236}">
                    <a16:creationId xmlns:a16="http://schemas.microsoft.com/office/drawing/2014/main" id="{F5DA11E2-2A77-4C99-BB4E-F4D28A939529}"/>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5">
                <a:extLst>
                  <a:ext uri="{FF2B5EF4-FFF2-40B4-BE49-F238E27FC236}">
                    <a16:creationId xmlns:a16="http://schemas.microsoft.com/office/drawing/2014/main" id="{3386BD6E-1E70-42B8-A215-DB7B36711A70}"/>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6">
                <a:extLst>
                  <a:ext uri="{FF2B5EF4-FFF2-40B4-BE49-F238E27FC236}">
                    <a16:creationId xmlns:a16="http://schemas.microsoft.com/office/drawing/2014/main" id="{B0758317-EC8C-4656-8A59-11E261E3D673}"/>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7">
                <a:extLst>
                  <a:ext uri="{FF2B5EF4-FFF2-40B4-BE49-F238E27FC236}">
                    <a16:creationId xmlns:a16="http://schemas.microsoft.com/office/drawing/2014/main" id="{CD6F29E0-B7CF-4735-9290-AA4265A0A312}"/>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8">
                <a:extLst>
                  <a:ext uri="{FF2B5EF4-FFF2-40B4-BE49-F238E27FC236}">
                    <a16:creationId xmlns:a16="http://schemas.microsoft.com/office/drawing/2014/main" id="{8458D094-6EAD-4C81-822D-3720BE47F7C8}"/>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9">
                <a:extLst>
                  <a:ext uri="{FF2B5EF4-FFF2-40B4-BE49-F238E27FC236}">
                    <a16:creationId xmlns:a16="http://schemas.microsoft.com/office/drawing/2014/main" id="{4FD53177-5159-4F32-AE1A-84853ABD9707}"/>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40">
                <a:extLst>
                  <a:ext uri="{FF2B5EF4-FFF2-40B4-BE49-F238E27FC236}">
                    <a16:creationId xmlns:a16="http://schemas.microsoft.com/office/drawing/2014/main" id="{41A67BAF-D8AE-4247-A691-764EF3F7DC08}"/>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4" name="Group 13">
              <a:extLst>
                <a:ext uri="{FF2B5EF4-FFF2-40B4-BE49-F238E27FC236}">
                  <a16:creationId xmlns:a16="http://schemas.microsoft.com/office/drawing/2014/main" id="{37DE0AA5-96D3-412E-AC40-6230AE8ADDA1}"/>
                </a:ext>
              </a:extLst>
            </p:cNvPr>
            <p:cNvGrpSpPr/>
            <p:nvPr userDrawn="1"/>
          </p:nvGrpSpPr>
          <p:grpSpPr>
            <a:xfrm>
              <a:off x="1651000" y="1027113"/>
              <a:ext cx="1417638" cy="260350"/>
              <a:chOff x="1651000" y="1027113"/>
              <a:chExt cx="1417638" cy="260350"/>
            </a:xfrm>
          </p:grpSpPr>
          <p:sp>
            <p:nvSpPr>
              <p:cNvPr id="15" name="Freeform 41">
                <a:extLst>
                  <a:ext uri="{FF2B5EF4-FFF2-40B4-BE49-F238E27FC236}">
                    <a16:creationId xmlns:a16="http://schemas.microsoft.com/office/drawing/2014/main" id="{5C089D68-7187-40A7-B47B-DA39C0F3D4EB}"/>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6" name="Freeform 42">
                <a:extLst>
                  <a:ext uri="{FF2B5EF4-FFF2-40B4-BE49-F238E27FC236}">
                    <a16:creationId xmlns:a16="http://schemas.microsoft.com/office/drawing/2014/main" id="{F5855BD7-F455-4577-946C-8873608E4245}"/>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3">
                <a:extLst>
                  <a:ext uri="{FF2B5EF4-FFF2-40B4-BE49-F238E27FC236}">
                    <a16:creationId xmlns:a16="http://schemas.microsoft.com/office/drawing/2014/main" id="{B0C6BE0D-C180-4902-9FCD-C4BE04264CF4}"/>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4">
                <a:extLst>
                  <a:ext uri="{FF2B5EF4-FFF2-40B4-BE49-F238E27FC236}">
                    <a16:creationId xmlns:a16="http://schemas.microsoft.com/office/drawing/2014/main" id="{3B4F8972-B1E7-4641-B383-529DAC657345}"/>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5">
                <a:extLst>
                  <a:ext uri="{FF2B5EF4-FFF2-40B4-BE49-F238E27FC236}">
                    <a16:creationId xmlns:a16="http://schemas.microsoft.com/office/drawing/2014/main" id="{7F3C3F63-A756-49BC-963A-48D0F6355C5B}"/>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6">
                <a:extLst>
                  <a:ext uri="{FF2B5EF4-FFF2-40B4-BE49-F238E27FC236}">
                    <a16:creationId xmlns:a16="http://schemas.microsoft.com/office/drawing/2014/main" id="{27F25C18-0EAA-4FFB-951D-C163C6B017A3}"/>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7">
                <a:extLst>
                  <a:ext uri="{FF2B5EF4-FFF2-40B4-BE49-F238E27FC236}">
                    <a16:creationId xmlns:a16="http://schemas.microsoft.com/office/drawing/2014/main" id="{F270185C-2E11-4F82-9564-7D2CD6B3278A}"/>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521304574"/>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 4 spalter">
    <p:bg>
      <p:bgPr>
        <a:solidFill>
          <a:srgbClr val="FDEDED"/>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E0239A-7D8A-490D-A940-A322508F9DE1}"/>
              </a:ext>
            </a:extLst>
          </p:cNvPr>
          <p:cNvSpPr>
            <a:spLocks noGrp="1"/>
          </p:cNvSpPr>
          <p:nvPr>
            <p:ph type="body" sz="quarter" idx="14"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sp>
        <p:nvSpPr>
          <p:cNvPr id="3" name="Text Placeholder 2">
            <a:extLst>
              <a:ext uri="{FF2B5EF4-FFF2-40B4-BE49-F238E27FC236}">
                <a16:creationId xmlns:a16="http://schemas.microsoft.com/office/drawing/2014/main" id="{B425D2E3-70C5-42FE-A47E-76C67C66537C}"/>
              </a:ext>
            </a:extLst>
          </p:cNvPr>
          <p:cNvSpPr>
            <a:spLocks noGrp="1"/>
          </p:cNvSpPr>
          <p:nvPr>
            <p:ph type="body" sz="quarter" idx="21" hasCustomPrompt="1"/>
          </p:nvPr>
        </p:nvSpPr>
        <p:spPr>
          <a:xfrm>
            <a:off x="1674000" y="4113212"/>
            <a:ext cx="2160000" cy="1980000"/>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sp>
        <p:nvSpPr>
          <p:cNvPr id="23" name="Text Placeholder 2">
            <a:extLst>
              <a:ext uri="{FF2B5EF4-FFF2-40B4-BE49-F238E27FC236}">
                <a16:creationId xmlns:a16="http://schemas.microsoft.com/office/drawing/2014/main" id="{5AE0D904-4E49-4303-880C-FCBB8C664BAA}"/>
              </a:ext>
            </a:extLst>
          </p:cNvPr>
          <p:cNvSpPr>
            <a:spLocks noGrp="1"/>
          </p:cNvSpPr>
          <p:nvPr>
            <p:ph type="body" sz="quarter" idx="25" hasCustomPrompt="1"/>
          </p:nvPr>
        </p:nvSpPr>
        <p:spPr>
          <a:xfrm>
            <a:off x="4296000" y="4113212"/>
            <a:ext cx="2160000" cy="1980000"/>
          </a:xfrm>
        </p:spPr>
        <p:txBody>
          <a:bodyPr lIns="0" rIns="0">
            <a:normAutofit/>
          </a:bodyPr>
          <a:lstStyle>
            <a:lvl1pPr marL="0" indent="0">
              <a:lnSpc>
                <a:spcPct val="100000"/>
              </a:lnSpc>
              <a:spcBef>
                <a:spcPts val="1000"/>
              </a:spcBef>
              <a:spcAft>
                <a:spcPts val="0"/>
              </a:spcAft>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sp>
        <p:nvSpPr>
          <p:cNvPr id="24" name="Text Placeholder 2">
            <a:extLst>
              <a:ext uri="{FF2B5EF4-FFF2-40B4-BE49-F238E27FC236}">
                <a16:creationId xmlns:a16="http://schemas.microsoft.com/office/drawing/2014/main" id="{459851A9-2251-48F2-9EB1-8506895C8216}"/>
              </a:ext>
            </a:extLst>
          </p:cNvPr>
          <p:cNvSpPr>
            <a:spLocks noGrp="1"/>
          </p:cNvSpPr>
          <p:nvPr>
            <p:ph type="body" sz="quarter" idx="26" hasCustomPrompt="1"/>
          </p:nvPr>
        </p:nvSpPr>
        <p:spPr>
          <a:xfrm>
            <a:off x="6918000" y="4113212"/>
            <a:ext cx="2160000" cy="1980000"/>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sp>
        <p:nvSpPr>
          <p:cNvPr id="26" name="Text Placeholder 2">
            <a:extLst>
              <a:ext uri="{FF2B5EF4-FFF2-40B4-BE49-F238E27FC236}">
                <a16:creationId xmlns:a16="http://schemas.microsoft.com/office/drawing/2014/main" id="{F01DF340-1968-4EEA-B35E-164DCC9192B6}"/>
              </a:ext>
            </a:extLst>
          </p:cNvPr>
          <p:cNvSpPr>
            <a:spLocks noGrp="1"/>
          </p:cNvSpPr>
          <p:nvPr>
            <p:ph type="body" sz="quarter" idx="28" hasCustomPrompt="1"/>
          </p:nvPr>
        </p:nvSpPr>
        <p:spPr>
          <a:xfrm>
            <a:off x="1674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27" name="Text Placeholder 2">
            <a:extLst>
              <a:ext uri="{FF2B5EF4-FFF2-40B4-BE49-F238E27FC236}">
                <a16:creationId xmlns:a16="http://schemas.microsoft.com/office/drawing/2014/main" id="{E88BC271-7AAE-4C09-94B1-7B757E4FE00F}"/>
              </a:ext>
            </a:extLst>
          </p:cNvPr>
          <p:cNvSpPr>
            <a:spLocks noGrp="1"/>
          </p:cNvSpPr>
          <p:nvPr>
            <p:ph type="body" sz="quarter" idx="29" hasCustomPrompt="1"/>
          </p:nvPr>
        </p:nvSpPr>
        <p:spPr>
          <a:xfrm>
            <a:off x="4296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28" name="Text Placeholder 2">
            <a:extLst>
              <a:ext uri="{FF2B5EF4-FFF2-40B4-BE49-F238E27FC236}">
                <a16:creationId xmlns:a16="http://schemas.microsoft.com/office/drawing/2014/main" id="{ADA33262-3DB4-4866-A933-2D3427B74EA0}"/>
              </a:ext>
            </a:extLst>
          </p:cNvPr>
          <p:cNvSpPr>
            <a:spLocks noGrp="1"/>
          </p:cNvSpPr>
          <p:nvPr>
            <p:ph type="body" sz="quarter" idx="30" hasCustomPrompt="1"/>
          </p:nvPr>
        </p:nvSpPr>
        <p:spPr>
          <a:xfrm>
            <a:off x="6918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29" name="Text Placeholder 2">
            <a:extLst>
              <a:ext uri="{FF2B5EF4-FFF2-40B4-BE49-F238E27FC236}">
                <a16:creationId xmlns:a16="http://schemas.microsoft.com/office/drawing/2014/main" id="{E43502EE-9919-46FA-9C63-0F2D1C5EEA62}"/>
              </a:ext>
            </a:extLst>
          </p:cNvPr>
          <p:cNvSpPr>
            <a:spLocks noGrp="1"/>
          </p:cNvSpPr>
          <p:nvPr>
            <p:ph type="body" sz="quarter" idx="31" hasCustomPrompt="1"/>
          </p:nvPr>
        </p:nvSpPr>
        <p:spPr>
          <a:xfrm>
            <a:off x="9540000" y="3780000"/>
            <a:ext cx="2160000" cy="252412"/>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Underrubrik</a:t>
            </a:r>
            <a:r>
              <a:rPr lang="en-US" dirty="0"/>
              <a:t> 13 p</a:t>
            </a:r>
          </a:p>
        </p:txBody>
      </p:sp>
      <p:sp>
        <p:nvSpPr>
          <p:cNvPr id="13" name="Text Placeholder 2">
            <a:extLst>
              <a:ext uri="{FF2B5EF4-FFF2-40B4-BE49-F238E27FC236}">
                <a16:creationId xmlns:a16="http://schemas.microsoft.com/office/drawing/2014/main" id="{48DBC8D4-0AFA-488E-99B5-BC99DA9841E1}"/>
              </a:ext>
            </a:extLst>
          </p:cNvPr>
          <p:cNvSpPr>
            <a:spLocks noGrp="1"/>
          </p:cNvSpPr>
          <p:nvPr>
            <p:ph type="body" sz="quarter" idx="32" hasCustomPrompt="1"/>
          </p:nvPr>
        </p:nvSpPr>
        <p:spPr>
          <a:xfrm>
            <a:off x="9540000" y="4113212"/>
            <a:ext cx="2160000" cy="1980000"/>
          </a:xfrm>
        </p:spPr>
        <p:txBody>
          <a:bodyPr lIns="0" rIns="0">
            <a:normAutofit/>
          </a:bodyPr>
          <a:lstStyle>
            <a:lvl1pPr marL="0" indent="0">
              <a:buNone/>
              <a:defRPr sz="1300">
                <a:solidFill>
                  <a:srgbClr val="006689"/>
                </a:solidFill>
                <a:latin typeface="Inter" panose="020B0502030000000004" pitchFamily="34" charset="0"/>
                <a:ea typeface="Inter" panose="020B0502030000000004" pitchFamily="34" charset="0"/>
              </a:defRPr>
            </a:lvl1pPr>
          </a:lstStyle>
          <a:p>
            <a:pPr lvl="0"/>
            <a:r>
              <a:rPr lang="en-US" dirty="0" err="1"/>
              <a:t>Skriv</a:t>
            </a:r>
            <a:r>
              <a:rPr lang="en-US" dirty="0"/>
              <a:t> text </a:t>
            </a:r>
            <a:r>
              <a:rPr lang="en-US" dirty="0" err="1"/>
              <a:t>här</a:t>
            </a:r>
            <a:endParaRPr lang="en-US" dirty="0"/>
          </a:p>
        </p:txBody>
      </p:sp>
      <p:grpSp>
        <p:nvGrpSpPr>
          <p:cNvPr id="14" name="Group 13">
            <a:extLst>
              <a:ext uri="{FF2B5EF4-FFF2-40B4-BE49-F238E27FC236}">
                <a16:creationId xmlns:a16="http://schemas.microsoft.com/office/drawing/2014/main" id="{44CFED3C-FA66-47F1-9A59-6247EEB30BC8}"/>
              </a:ext>
            </a:extLst>
          </p:cNvPr>
          <p:cNvGrpSpPr/>
          <p:nvPr userDrawn="1"/>
        </p:nvGrpSpPr>
        <p:grpSpPr>
          <a:xfrm>
            <a:off x="243853" y="122159"/>
            <a:ext cx="1601989" cy="401792"/>
            <a:chOff x="471487" y="542926"/>
            <a:chExt cx="3436938" cy="862012"/>
          </a:xfrm>
        </p:grpSpPr>
        <p:grpSp>
          <p:nvGrpSpPr>
            <p:cNvPr id="15" name="Group 14">
              <a:extLst>
                <a:ext uri="{FF2B5EF4-FFF2-40B4-BE49-F238E27FC236}">
                  <a16:creationId xmlns:a16="http://schemas.microsoft.com/office/drawing/2014/main" id="{59CCDE23-9731-4B00-AD1A-6023274F890A}"/>
                </a:ext>
              </a:extLst>
            </p:cNvPr>
            <p:cNvGrpSpPr/>
            <p:nvPr userDrawn="1"/>
          </p:nvGrpSpPr>
          <p:grpSpPr>
            <a:xfrm>
              <a:off x="471487" y="542926"/>
              <a:ext cx="1031875" cy="862012"/>
              <a:chOff x="471487" y="542926"/>
              <a:chExt cx="1031875" cy="862012"/>
            </a:xfrm>
          </p:grpSpPr>
          <p:sp>
            <p:nvSpPr>
              <p:cNvPr id="42" name="Freeform 28">
                <a:extLst>
                  <a:ext uri="{FF2B5EF4-FFF2-40B4-BE49-F238E27FC236}">
                    <a16:creationId xmlns:a16="http://schemas.microsoft.com/office/drawing/2014/main" id="{90BC3C26-9C17-4F80-BFFE-6E4FB03C5CAF}"/>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3" name="Freeform 29">
                <a:extLst>
                  <a:ext uri="{FF2B5EF4-FFF2-40B4-BE49-F238E27FC236}">
                    <a16:creationId xmlns:a16="http://schemas.microsoft.com/office/drawing/2014/main" id="{172E33C7-70BC-4ABD-9049-17B7C71FD3DB}"/>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4" name="Freeform 30">
                <a:extLst>
                  <a:ext uri="{FF2B5EF4-FFF2-40B4-BE49-F238E27FC236}">
                    <a16:creationId xmlns:a16="http://schemas.microsoft.com/office/drawing/2014/main" id="{1F045AC6-3A58-4995-96E0-C37AC7C432F7}"/>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6" name="Group 15">
              <a:extLst>
                <a:ext uri="{FF2B5EF4-FFF2-40B4-BE49-F238E27FC236}">
                  <a16:creationId xmlns:a16="http://schemas.microsoft.com/office/drawing/2014/main" id="{A7F3EA8B-14C5-47E5-92E1-2C3D0B3568EB}"/>
                </a:ext>
              </a:extLst>
            </p:cNvPr>
            <p:cNvGrpSpPr/>
            <p:nvPr userDrawn="1"/>
          </p:nvGrpSpPr>
          <p:grpSpPr>
            <a:xfrm>
              <a:off x="1638300" y="723901"/>
              <a:ext cx="2270125" cy="260350"/>
              <a:chOff x="1638300" y="723901"/>
              <a:chExt cx="2270125" cy="260350"/>
            </a:xfrm>
          </p:grpSpPr>
          <p:sp>
            <p:nvSpPr>
              <p:cNvPr id="32" name="Freeform 31">
                <a:extLst>
                  <a:ext uri="{FF2B5EF4-FFF2-40B4-BE49-F238E27FC236}">
                    <a16:creationId xmlns:a16="http://schemas.microsoft.com/office/drawing/2014/main" id="{37A5E687-9EFD-45FF-8538-877E5FA730C5}"/>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2">
                <a:extLst>
                  <a:ext uri="{FF2B5EF4-FFF2-40B4-BE49-F238E27FC236}">
                    <a16:creationId xmlns:a16="http://schemas.microsoft.com/office/drawing/2014/main" id="{952BC1C2-0649-458B-AFDA-6BFC32AEBD4E}"/>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3">
                <a:extLst>
                  <a:ext uri="{FF2B5EF4-FFF2-40B4-BE49-F238E27FC236}">
                    <a16:creationId xmlns:a16="http://schemas.microsoft.com/office/drawing/2014/main" id="{6DF6079D-E370-4CA4-BB70-025B96011C7F}"/>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4">
                <a:extLst>
                  <a:ext uri="{FF2B5EF4-FFF2-40B4-BE49-F238E27FC236}">
                    <a16:creationId xmlns:a16="http://schemas.microsoft.com/office/drawing/2014/main" id="{F69EAC7B-8BDE-4CE3-A749-0644FF4C7799}"/>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5">
                <a:extLst>
                  <a:ext uri="{FF2B5EF4-FFF2-40B4-BE49-F238E27FC236}">
                    <a16:creationId xmlns:a16="http://schemas.microsoft.com/office/drawing/2014/main" id="{2584629F-1CF3-4B27-806F-C9C3A80D7749}"/>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6">
                <a:extLst>
                  <a:ext uri="{FF2B5EF4-FFF2-40B4-BE49-F238E27FC236}">
                    <a16:creationId xmlns:a16="http://schemas.microsoft.com/office/drawing/2014/main" id="{4085C8A0-D266-4744-9BF3-810C4687B334}"/>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7">
                <a:extLst>
                  <a:ext uri="{FF2B5EF4-FFF2-40B4-BE49-F238E27FC236}">
                    <a16:creationId xmlns:a16="http://schemas.microsoft.com/office/drawing/2014/main" id="{B8D43110-F93F-47AE-A0DE-4E38564FAED9}"/>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38">
                <a:extLst>
                  <a:ext uri="{FF2B5EF4-FFF2-40B4-BE49-F238E27FC236}">
                    <a16:creationId xmlns:a16="http://schemas.microsoft.com/office/drawing/2014/main" id="{A9251905-9903-4304-8625-480DE2887FA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9">
                <a:extLst>
                  <a:ext uri="{FF2B5EF4-FFF2-40B4-BE49-F238E27FC236}">
                    <a16:creationId xmlns:a16="http://schemas.microsoft.com/office/drawing/2014/main" id="{481641EB-ED48-42A2-8E16-0BD191473530}"/>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40">
                <a:extLst>
                  <a:ext uri="{FF2B5EF4-FFF2-40B4-BE49-F238E27FC236}">
                    <a16:creationId xmlns:a16="http://schemas.microsoft.com/office/drawing/2014/main" id="{D6A6B881-88C8-45B7-B64A-372A3ABA51E9}"/>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C95FF217-3D21-4DE0-9CC7-5BAF26C3A239}"/>
                </a:ext>
              </a:extLst>
            </p:cNvPr>
            <p:cNvGrpSpPr/>
            <p:nvPr userDrawn="1"/>
          </p:nvGrpSpPr>
          <p:grpSpPr>
            <a:xfrm>
              <a:off x="1651000" y="1027113"/>
              <a:ext cx="1417638" cy="260350"/>
              <a:chOff x="1651000" y="1027113"/>
              <a:chExt cx="1417638" cy="260350"/>
            </a:xfrm>
          </p:grpSpPr>
          <p:sp>
            <p:nvSpPr>
              <p:cNvPr id="18" name="Freeform 41">
                <a:extLst>
                  <a:ext uri="{FF2B5EF4-FFF2-40B4-BE49-F238E27FC236}">
                    <a16:creationId xmlns:a16="http://schemas.microsoft.com/office/drawing/2014/main" id="{C0EA7BD1-D9DF-4BF3-8B01-09EA1FE5E7C1}"/>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2">
                <a:extLst>
                  <a:ext uri="{FF2B5EF4-FFF2-40B4-BE49-F238E27FC236}">
                    <a16:creationId xmlns:a16="http://schemas.microsoft.com/office/drawing/2014/main" id="{D27EDD7B-EFE3-46C0-BEDD-7786354B2EDF}"/>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3">
                <a:extLst>
                  <a:ext uri="{FF2B5EF4-FFF2-40B4-BE49-F238E27FC236}">
                    <a16:creationId xmlns:a16="http://schemas.microsoft.com/office/drawing/2014/main" id="{AFC05C7B-E40C-4FEA-A9A6-105B73CE3FAE}"/>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4">
                <a:extLst>
                  <a:ext uri="{FF2B5EF4-FFF2-40B4-BE49-F238E27FC236}">
                    <a16:creationId xmlns:a16="http://schemas.microsoft.com/office/drawing/2014/main" id="{5E7D8D04-E277-4E49-9B00-759E6A6406AF}"/>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5">
                <a:extLst>
                  <a:ext uri="{FF2B5EF4-FFF2-40B4-BE49-F238E27FC236}">
                    <a16:creationId xmlns:a16="http://schemas.microsoft.com/office/drawing/2014/main" id="{2B075DC6-ACE4-4C9B-8FC2-8797633BA061}"/>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46">
                <a:extLst>
                  <a:ext uri="{FF2B5EF4-FFF2-40B4-BE49-F238E27FC236}">
                    <a16:creationId xmlns:a16="http://schemas.microsoft.com/office/drawing/2014/main" id="{A350B066-8D8D-4108-B9E3-E6D55C212F2F}"/>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47">
                <a:extLst>
                  <a:ext uri="{FF2B5EF4-FFF2-40B4-BE49-F238E27FC236}">
                    <a16:creationId xmlns:a16="http://schemas.microsoft.com/office/drawing/2014/main" id="{5018CECC-BAC7-448F-AB99-9C4399CE8709}"/>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2557094699"/>
      </p:ext>
    </p:extLst>
  </p:cSld>
  <p:clrMapOvr>
    <a:masterClrMapping/>
  </p:clrMapOvr>
  <p:hf hdr="0" ftr="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vänster">
    <p:bg>
      <p:bgPr>
        <a:solidFill>
          <a:srgbClr val="FDEDED"/>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094321EA-1B41-4E39-AC57-27C2BCFC5BD7}"/>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grpSp>
        <p:nvGrpSpPr>
          <p:cNvPr id="22" name="Group 21">
            <a:extLst>
              <a:ext uri="{FF2B5EF4-FFF2-40B4-BE49-F238E27FC236}">
                <a16:creationId xmlns:a16="http://schemas.microsoft.com/office/drawing/2014/main" id="{11C2B8FB-6FB9-48A8-9532-8EBAC438684B}"/>
              </a:ext>
            </a:extLst>
          </p:cNvPr>
          <p:cNvGrpSpPr/>
          <p:nvPr userDrawn="1"/>
        </p:nvGrpSpPr>
        <p:grpSpPr>
          <a:xfrm>
            <a:off x="1466850" y="1260000"/>
            <a:ext cx="882650" cy="681722"/>
            <a:chOff x="5213350" y="3088139"/>
            <a:chExt cx="882650" cy="681722"/>
          </a:xfrm>
        </p:grpSpPr>
        <p:pic>
          <p:nvPicPr>
            <p:cNvPr id="9" name="Bildobjekt 7">
              <a:extLst>
                <a:ext uri="{FF2B5EF4-FFF2-40B4-BE49-F238E27FC236}">
                  <a16:creationId xmlns:a16="http://schemas.microsoft.com/office/drawing/2014/main" id="{8FBB3DFC-3059-4A47-A618-DB956D62A3B7}"/>
                </a:ext>
              </a:extLst>
            </p:cNvPr>
            <p:cNvPicPr>
              <a:picLocks noChangeAspect="1"/>
            </p:cNvPicPr>
            <p:nvPr/>
          </p:nvPicPr>
          <p:blipFill>
            <a:blip r:embed="rId2"/>
            <a:stretch>
              <a:fillRect/>
            </a:stretch>
          </p:blipFill>
          <p:spPr>
            <a:xfrm>
              <a:off x="5213350" y="3088139"/>
              <a:ext cx="882650" cy="681722"/>
            </a:xfrm>
            <a:prstGeom prst="rect">
              <a:avLst/>
            </a:prstGeom>
          </p:spPr>
        </p:pic>
        <p:grpSp>
          <p:nvGrpSpPr>
            <p:cNvPr id="18" name="Group 17">
              <a:extLst>
                <a:ext uri="{FF2B5EF4-FFF2-40B4-BE49-F238E27FC236}">
                  <a16:creationId xmlns:a16="http://schemas.microsoft.com/office/drawing/2014/main" id="{F9D181D7-A53B-42F4-9BF5-6CE12B511709}"/>
                </a:ext>
              </a:extLst>
            </p:cNvPr>
            <p:cNvGrpSpPr/>
            <p:nvPr userDrawn="1"/>
          </p:nvGrpSpPr>
          <p:grpSpPr>
            <a:xfrm>
              <a:off x="5424599" y="3299337"/>
              <a:ext cx="410873" cy="314758"/>
              <a:chOff x="8293482" y="2114540"/>
              <a:chExt cx="410873" cy="314758"/>
            </a:xfrm>
          </p:grpSpPr>
          <p:sp>
            <p:nvSpPr>
              <p:cNvPr id="17" name="TextBox 16">
                <a:extLst>
                  <a:ext uri="{FF2B5EF4-FFF2-40B4-BE49-F238E27FC236}">
                    <a16:creationId xmlns:a16="http://schemas.microsoft.com/office/drawing/2014/main" id="{4835CD24-B9DA-4853-8C01-D0074CC9B2FE}"/>
                  </a:ext>
                </a:extLst>
              </p:cNvPr>
              <p:cNvSpPr txBox="1"/>
              <p:nvPr userDrawn="1"/>
            </p:nvSpPr>
            <p:spPr>
              <a:xfrm>
                <a:off x="8293482"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6" y="277019"/>
                      <a:pt x="101599"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sp>
            <p:nvSpPr>
              <p:cNvPr id="16" name="TextBox 15">
                <a:extLst>
                  <a:ext uri="{FF2B5EF4-FFF2-40B4-BE49-F238E27FC236}">
                    <a16:creationId xmlns:a16="http://schemas.microsoft.com/office/drawing/2014/main" id="{C645F3DB-41E7-462E-8B2E-3F3A797CA678}"/>
                  </a:ext>
                </a:extLst>
              </p:cNvPr>
              <p:cNvSpPr txBox="1"/>
              <p:nvPr userDrawn="1"/>
            </p:nvSpPr>
            <p:spPr>
              <a:xfrm>
                <a:off x="8510825"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7" y="277019"/>
                      <a:pt x="101600"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grpSp>
      </p:grpSp>
      <p:sp>
        <p:nvSpPr>
          <p:cNvPr id="21" name="Text Placeholder 20">
            <a:extLst>
              <a:ext uri="{FF2B5EF4-FFF2-40B4-BE49-F238E27FC236}">
                <a16:creationId xmlns:a16="http://schemas.microsoft.com/office/drawing/2014/main" id="{AEA27487-E0CE-4413-9FA8-F078D1894FE7}"/>
              </a:ext>
            </a:extLst>
          </p:cNvPr>
          <p:cNvSpPr>
            <a:spLocks noGrp="1"/>
          </p:cNvSpPr>
          <p:nvPr userDrawn="1">
            <p:ph type="body" sz="quarter" idx="10" hasCustomPrompt="1"/>
          </p:nvPr>
        </p:nvSpPr>
        <p:spPr>
          <a:xfrm>
            <a:off x="1674000" y="2268000"/>
            <a:ext cx="3960000" cy="1080000"/>
          </a:xfrm>
        </p:spPr>
        <p:txBody>
          <a:bodyPr lIns="0" tIns="0" rIns="0" bIns="0">
            <a:normAutofit/>
          </a:bodyPr>
          <a:lstStyle>
            <a:lvl1pPr marL="0" indent="0">
              <a:lnSpc>
                <a:spcPct val="100000"/>
              </a:lnSpc>
              <a:buNone/>
              <a:defRPr sz="3200" baseline="0"/>
            </a:lvl1pPr>
          </a:lstStyle>
          <a:p>
            <a:pPr lvl="0"/>
            <a:r>
              <a:rPr lang="en-US" dirty="0" err="1"/>
              <a:t>Skriv</a:t>
            </a:r>
            <a:r>
              <a:rPr lang="en-US" dirty="0"/>
              <a:t> </a:t>
            </a:r>
            <a:r>
              <a:rPr lang="en-US" dirty="0" err="1"/>
              <a:t>ett</a:t>
            </a:r>
            <a:br>
              <a:rPr lang="en-GB" dirty="0"/>
            </a:br>
            <a:r>
              <a:rPr lang="en-GB" dirty="0" err="1"/>
              <a:t>citat</a:t>
            </a:r>
            <a:r>
              <a:rPr lang="en-GB" dirty="0"/>
              <a:t> </a:t>
            </a:r>
            <a:r>
              <a:rPr lang="en-GB" dirty="0" err="1"/>
              <a:t>här</a:t>
            </a:r>
            <a:r>
              <a:rPr lang="en-GB" dirty="0"/>
              <a:t> 32 p</a:t>
            </a:r>
            <a:endParaRPr lang="en-US" dirty="0"/>
          </a:p>
        </p:txBody>
      </p:sp>
      <p:sp>
        <p:nvSpPr>
          <p:cNvPr id="23" name="Text Placeholder 20">
            <a:extLst>
              <a:ext uri="{FF2B5EF4-FFF2-40B4-BE49-F238E27FC236}">
                <a16:creationId xmlns:a16="http://schemas.microsoft.com/office/drawing/2014/main" id="{D2E6A3B7-C324-49F7-BF43-44537D9E22AE}"/>
              </a:ext>
            </a:extLst>
          </p:cNvPr>
          <p:cNvSpPr>
            <a:spLocks noGrp="1"/>
          </p:cNvSpPr>
          <p:nvPr>
            <p:ph type="body" sz="quarter" idx="11" hasCustomPrompt="1"/>
          </p:nvPr>
        </p:nvSpPr>
        <p:spPr>
          <a:xfrm>
            <a:off x="1674000" y="3528000"/>
            <a:ext cx="3960000" cy="360000"/>
          </a:xfrm>
        </p:spPr>
        <p:txBody>
          <a:bodyPr lIns="0" tIns="0" rIns="0" bIns="0">
            <a:normAutofit/>
          </a:bodyPr>
          <a:lstStyle>
            <a:lvl1pPr marL="0" indent="0">
              <a:lnSpc>
                <a:spcPct val="100000"/>
              </a:lnSpc>
              <a:buNone/>
              <a:defRPr sz="14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14 p</a:t>
            </a:r>
            <a:endParaRPr lang="en-US" dirty="0"/>
          </a:p>
        </p:txBody>
      </p:sp>
      <p:grpSp>
        <p:nvGrpSpPr>
          <p:cNvPr id="10" name="Group 9">
            <a:extLst>
              <a:ext uri="{FF2B5EF4-FFF2-40B4-BE49-F238E27FC236}">
                <a16:creationId xmlns:a16="http://schemas.microsoft.com/office/drawing/2014/main" id="{9D84D02A-23FB-4F77-9181-9E74EC5E0B98}"/>
              </a:ext>
            </a:extLst>
          </p:cNvPr>
          <p:cNvGrpSpPr/>
          <p:nvPr userDrawn="1"/>
        </p:nvGrpSpPr>
        <p:grpSpPr>
          <a:xfrm>
            <a:off x="243853" y="122159"/>
            <a:ext cx="1601989" cy="401792"/>
            <a:chOff x="471487" y="542926"/>
            <a:chExt cx="3436938" cy="862012"/>
          </a:xfrm>
        </p:grpSpPr>
        <p:grpSp>
          <p:nvGrpSpPr>
            <p:cNvPr id="11" name="Group 10">
              <a:extLst>
                <a:ext uri="{FF2B5EF4-FFF2-40B4-BE49-F238E27FC236}">
                  <a16:creationId xmlns:a16="http://schemas.microsoft.com/office/drawing/2014/main" id="{F4F4F262-6E89-402E-974B-900965E25324}"/>
                </a:ext>
              </a:extLst>
            </p:cNvPr>
            <p:cNvGrpSpPr/>
            <p:nvPr userDrawn="1"/>
          </p:nvGrpSpPr>
          <p:grpSpPr>
            <a:xfrm>
              <a:off x="471487" y="542926"/>
              <a:ext cx="1031875" cy="862012"/>
              <a:chOff x="471487" y="542926"/>
              <a:chExt cx="1031875" cy="862012"/>
            </a:xfrm>
          </p:grpSpPr>
          <p:sp>
            <p:nvSpPr>
              <p:cNvPr id="38" name="Freeform 28">
                <a:extLst>
                  <a:ext uri="{FF2B5EF4-FFF2-40B4-BE49-F238E27FC236}">
                    <a16:creationId xmlns:a16="http://schemas.microsoft.com/office/drawing/2014/main" id="{2FD2AE45-ED8D-4661-8D86-AB6B1628DA81}"/>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29">
                <a:extLst>
                  <a:ext uri="{FF2B5EF4-FFF2-40B4-BE49-F238E27FC236}">
                    <a16:creationId xmlns:a16="http://schemas.microsoft.com/office/drawing/2014/main" id="{E847882B-A0E7-46F2-9990-4154E48A41B3}"/>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0">
                <a:extLst>
                  <a:ext uri="{FF2B5EF4-FFF2-40B4-BE49-F238E27FC236}">
                    <a16:creationId xmlns:a16="http://schemas.microsoft.com/office/drawing/2014/main" id="{0D363075-E5AB-46AE-B35C-9F034BF5DE21}"/>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2" name="Group 11">
              <a:extLst>
                <a:ext uri="{FF2B5EF4-FFF2-40B4-BE49-F238E27FC236}">
                  <a16:creationId xmlns:a16="http://schemas.microsoft.com/office/drawing/2014/main" id="{A822F087-37C7-4435-A66B-966262F2B4BB}"/>
                </a:ext>
              </a:extLst>
            </p:cNvPr>
            <p:cNvGrpSpPr/>
            <p:nvPr userDrawn="1"/>
          </p:nvGrpSpPr>
          <p:grpSpPr>
            <a:xfrm>
              <a:off x="1638300" y="723901"/>
              <a:ext cx="2270125" cy="260350"/>
              <a:chOff x="1638300" y="723901"/>
              <a:chExt cx="2270125" cy="260350"/>
            </a:xfrm>
          </p:grpSpPr>
          <p:sp>
            <p:nvSpPr>
              <p:cNvPr id="28" name="Freeform 31">
                <a:extLst>
                  <a:ext uri="{FF2B5EF4-FFF2-40B4-BE49-F238E27FC236}">
                    <a16:creationId xmlns:a16="http://schemas.microsoft.com/office/drawing/2014/main" id="{B2513714-7405-4ED2-80CC-844727E610C1}"/>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2">
                <a:extLst>
                  <a:ext uri="{FF2B5EF4-FFF2-40B4-BE49-F238E27FC236}">
                    <a16:creationId xmlns:a16="http://schemas.microsoft.com/office/drawing/2014/main" id="{F2A3158C-505B-4B2E-8E31-89FAC310BC08}"/>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3">
                <a:extLst>
                  <a:ext uri="{FF2B5EF4-FFF2-40B4-BE49-F238E27FC236}">
                    <a16:creationId xmlns:a16="http://schemas.microsoft.com/office/drawing/2014/main" id="{16A86562-E0D0-4A65-A4A5-CE8303EF215E}"/>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4">
                <a:extLst>
                  <a:ext uri="{FF2B5EF4-FFF2-40B4-BE49-F238E27FC236}">
                    <a16:creationId xmlns:a16="http://schemas.microsoft.com/office/drawing/2014/main" id="{864A98FC-9B6F-4AD8-AE1D-2F3C4049064A}"/>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5">
                <a:extLst>
                  <a:ext uri="{FF2B5EF4-FFF2-40B4-BE49-F238E27FC236}">
                    <a16:creationId xmlns:a16="http://schemas.microsoft.com/office/drawing/2014/main" id="{767DF180-1686-4431-9314-AEB2D359FD53}"/>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6">
                <a:extLst>
                  <a:ext uri="{FF2B5EF4-FFF2-40B4-BE49-F238E27FC236}">
                    <a16:creationId xmlns:a16="http://schemas.microsoft.com/office/drawing/2014/main" id="{753B906D-A50E-4F18-9DF9-E381390B8378}"/>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7">
                <a:extLst>
                  <a:ext uri="{FF2B5EF4-FFF2-40B4-BE49-F238E27FC236}">
                    <a16:creationId xmlns:a16="http://schemas.microsoft.com/office/drawing/2014/main" id="{96549291-4C07-477F-8A0F-F38983535830}"/>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8">
                <a:extLst>
                  <a:ext uri="{FF2B5EF4-FFF2-40B4-BE49-F238E27FC236}">
                    <a16:creationId xmlns:a16="http://schemas.microsoft.com/office/drawing/2014/main" id="{A83B0544-2297-45D7-8A5E-BAA308D2F65D}"/>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9">
                <a:extLst>
                  <a:ext uri="{FF2B5EF4-FFF2-40B4-BE49-F238E27FC236}">
                    <a16:creationId xmlns:a16="http://schemas.microsoft.com/office/drawing/2014/main" id="{5D85FDD7-C860-41D6-B4FA-36328BACDF4C}"/>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40">
                <a:extLst>
                  <a:ext uri="{FF2B5EF4-FFF2-40B4-BE49-F238E27FC236}">
                    <a16:creationId xmlns:a16="http://schemas.microsoft.com/office/drawing/2014/main" id="{BA840367-9233-45D5-A4F5-517365C85C9A}"/>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3" name="Group 12">
              <a:extLst>
                <a:ext uri="{FF2B5EF4-FFF2-40B4-BE49-F238E27FC236}">
                  <a16:creationId xmlns:a16="http://schemas.microsoft.com/office/drawing/2014/main" id="{2A4E9C48-008F-403E-A525-4795A7629738}"/>
                </a:ext>
              </a:extLst>
            </p:cNvPr>
            <p:cNvGrpSpPr/>
            <p:nvPr userDrawn="1"/>
          </p:nvGrpSpPr>
          <p:grpSpPr>
            <a:xfrm>
              <a:off x="1651000" y="1027113"/>
              <a:ext cx="1417638" cy="260350"/>
              <a:chOff x="1651000" y="1027113"/>
              <a:chExt cx="1417638" cy="260350"/>
            </a:xfrm>
          </p:grpSpPr>
          <p:sp>
            <p:nvSpPr>
              <p:cNvPr id="14" name="Freeform 41">
                <a:extLst>
                  <a:ext uri="{FF2B5EF4-FFF2-40B4-BE49-F238E27FC236}">
                    <a16:creationId xmlns:a16="http://schemas.microsoft.com/office/drawing/2014/main" id="{D04DE4B9-B64A-4597-B8E9-E362389B1CF2}"/>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5" name="Freeform 42">
                <a:extLst>
                  <a:ext uri="{FF2B5EF4-FFF2-40B4-BE49-F238E27FC236}">
                    <a16:creationId xmlns:a16="http://schemas.microsoft.com/office/drawing/2014/main" id="{5106A322-A09F-4B49-B16B-ECF273E28EA0}"/>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3">
                <a:extLst>
                  <a:ext uri="{FF2B5EF4-FFF2-40B4-BE49-F238E27FC236}">
                    <a16:creationId xmlns:a16="http://schemas.microsoft.com/office/drawing/2014/main" id="{DCA1AD32-A1A8-4D47-9F00-90A42520F39D}"/>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4">
                <a:extLst>
                  <a:ext uri="{FF2B5EF4-FFF2-40B4-BE49-F238E27FC236}">
                    <a16:creationId xmlns:a16="http://schemas.microsoft.com/office/drawing/2014/main" id="{64A20D90-A69F-4FB7-B20A-5C5B1B593817}"/>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5">
                <a:extLst>
                  <a:ext uri="{FF2B5EF4-FFF2-40B4-BE49-F238E27FC236}">
                    <a16:creationId xmlns:a16="http://schemas.microsoft.com/office/drawing/2014/main" id="{65AF8B97-F03E-4FF0-946D-B6E371C906F2}"/>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46">
                <a:extLst>
                  <a:ext uri="{FF2B5EF4-FFF2-40B4-BE49-F238E27FC236}">
                    <a16:creationId xmlns:a16="http://schemas.microsoft.com/office/drawing/2014/main" id="{9A7DBA15-174A-4523-B803-EE19300DB4A3}"/>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47">
                <a:extLst>
                  <a:ext uri="{FF2B5EF4-FFF2-40B4-BE49-F238E27FC236}">
                    <a16:creationId xmlns:a16="http://schemas.microsoft.com/office/drawing/2014/main" id="{7DDE99DD-2E60-4BDD-B81F-CA657DF23BB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3126445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 höger">
    <p:bg>
      <p:bgPr>
        <a:solidFill>
          <a:srgbClr val="FDEDED"/>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094321EA-1B41-4E39-AC57-27C2BCFC5BD7}"/>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grpSp>
        <p:nvGrpSpPr>
          <p:cNvPr id="10" name="Group 9">
            <a:extLst>
              <a:ext uri="{FF2B5EF4-FFF2-40B4-BE49-F238E27FC236}">
                <a16:creationId xmlns:a16="http://schemas.microsoft.com/office/drawing/2014/main" id="{23794D5B-F55B-4801-95F5-AAF22BBD47C3}"/>
              </a:ext>
            </a:extLst>
          </p:cNvPr>
          <p:cNvGrpSpPr/>
          <p:nvPr userDrawn="1"/>
        </p:nvGrpSpPr>
        <p:grpSpPr>
          <a:xfrm>
            <a:off x="7532850" y="1260000"/>
            <a:ext cx="882650" cy="681722"/>
            <a:chOff x="5213350" y="3088139"/>
            <a:chExt cx="882650" cy="681722"/>
          </a:xfrm>
        </p:grpSpPr>
        <p:pic>
          <p:nvPicPr>
            <p:cNvPr id="11" name="Bildobjekt 7">
              <a:extLst>
                <a:ext uri="{FF2B5EF4-FFF2-40B4-BE49-F238E27FC236}">
                  <a16:creationId xmlns:a16="http://schemas.microsoft.com/office/drawing/2014/main" id="{2CA24296-82B7-4132-A9CF-BF8A8D11D586}"/>
                </a:ext>
              </a:extLst>
            </p:cNvPr>
            <p:cNvPicPr>
              <a:picLocks noChangeAspect="1"/>
            </p:cNvPicPr>
            <p:nvPr/>
          </p:nvPicPr>
          <p:blipFill>
            <a:blip r:embed="rId2"/>
            <a:stretch>
              <a:fillRect/>
            </a:stretch>
          </p:blipFill>
          <p:spPr>
            <a:xfrm>
              <a:off x="5213350" y="3088139"/>
              <a:ext cx="882650" cy="681722"/>
            </a:xfrm>
            <a:prstGeom prst="rect">
              <a:avLst/>
            </a:prstGeom>
          </p:spPr>
        </p:pic>
        <p:grpSp>
          <p:nvGrpSpPr>
            <p:cNvPr id="12" name="Group 11">
              <a:extLst>
                <a:ext uri="{FF2B5EF4-FFF2-40B4-BE49-F238E27FC236}">
                  <a16:creationId xmlns:a16="http://schemas.microsoft.com/office/drawing/2014/main" id="{C808B492-65AC-4470-83BC-586587D9E467}"/>
                </a:ext>
              </a:extLst>
            </p:cNvPr>
            <p:cNvGrpSpPr/>
            <p:nvPr userDrawn="1"/>
          </p:nvGrpSpPr>
          <p:grpSpPr>
            <a:xfrm>
              <a:off x="5424599" y="3299337"/>
              <a:ext cx="410873" cy="314758"/>
              <a:chOff x="8293482" y="2114540"/>
              <a:chExt cx="410873" cy="314758"/>
            </a:xfrm>
          </p:grpSpPr>
          <p:sp>
            <p:nvSpPr>
              <p:cNvPr id="13" name="TextBox 12">
                <a:extLst>
                  <a:ext uri="{FF2B5EF4-FFF2-40B4-BE49-F238E27FC236}">
                    <a16:creationId xmlns:a16="http://schemas.microsoft.com/office/drawing/2014/main" id="{92942AC0-1E52-4B35-BB1A-9F64A639A52F}"/>
                  </a:ext>
                </a:extLst>
              </p:cNvPr>
              <p:cNvSpPr txBox="1"/>
              <p:nvPr userDrawn="1"/>
            </p:nvSpPr>
            <p:spPr>
              <a:xfrm>
                <a:off x="8293482"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6" y="277019"/>
                      <a:pt x="101599"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sp>
            <p:nvSpPr>
              <p:cNvPr id="14" name="TextBox 13">
                <a:extLst>
                  <a:ext uri="{FF2B5EF4-FFF2-40B4-BE49-F238E27FC236}">
                    <a16:creationId xmlns:a16="http://schemas.microsoft.com/office/drawing/2014/main" id="{02B3AA7B-31A8-42E0-8092-A9E3B602C210}"/>
                  </a:ext>
                </a:extLst>
              </p:cNvPr>
              <p:cNvSpPr txBox="1"/>
              <p:nvPr userDrawn="1"/>
            </p:nvSpPr>
            <p:spPr>
              <a:xfrm>
                <a:off x="8510825" y="2114540"/>
                <a:ext cx="193530" cy="314758"/>
              </a:xfrm>
              <a:custGeom>
                <a:avLst/>
                <a:gdLst/>
                <a:ahLst/>
                <a:cxnLst/>
                <a:rect l="l" t="t" r="r" b="b"/>
                <a:pathLst>
                  <a:path w="193530" h="314758">
                    <a:moveTo>
                      <a:pt x="54985" y="0"/>
                    </a:moveTo>
                    <a:lnTo>
                      <a:pt x="193530" y="0"/>
                    </a:lnTo>
                    <a:lnTo>
                      <a:pt x="193530" y="93518"/>
                    </a:lnTo>
                    <a:cubicBezTo>
                      <a:pt x="193530" y="120073"/>
                      <a:pt x="188407" y="147133"/>
                      <a:pt x="178160" y="174697"/>
                    </a:cubicBezTo>
                    <a:cubicBezTo>
                      <a:pt x="167914" y="202262"/>
                      <a:pt x="154276" y="228239"/>
                      <a:pt x="137246" y="252629"/>
                    </a:cubicBezTo>
                    <a:cubicBezTo>
                      <a:pt x="120217" y="277019"/>
                      <a:pt x="101600" y="297729"/>
                      <a:pt x="81395" y="314758"/>
                    </a:cubicBezTo>
                    <a:lnTo>
                      <a:pt x="0" y="266700"/>
                    </a:lnTo>
                    <a:cubicBezTo>
                      <a:pt x="14431" y="243898"/>
                      <a:pt x="27204" y="218642"/>
                      <a:pt x="38316" y="190933"/>
                    </a:cubicBezTo>
                    <a:cubicBezTo>
                      <a:pt x="49429" y="163224"/>
                      <a:pt x="54985" y="131041"/>
                      <a:pt x="54985" y="94384"/>
                    </a:cubicBezTo>
                    <a:lnTo>
                      <a:pt x="549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9600" b="1" dirty="0">
                  <a:solidFill>
                    <a:schemeClr val="bg1"/>
                  </a:solidFill>
                  <a:latin typeface="Inter" panose="020B0502030000000004" pitchFamily="34" charset="0"/>
                  <a:ea typeface="Inter" panose="020B0502030000000004" pitchFamily="34" charset="0"/>
                </a:endParaRPr>
              </a:p>
            </p:txBody>
          </p:sp>
        </p:grpSp>
      </p:grpSp>
      <p:sp>
        <p:nvSpPr>
          <p:cNvPr id="15" name="Text Placeholder 20">
            <a:extLst>
              <a:ext uri="{FF2B5EF4-FFF2-40B4-BE49-F238E27FC236}">
                <a16:creationId xmlns:a16="http://schemas.microsoft.com/office/drawing/2014/main" id="{EE94545F-4C6D-45DE-97D0-9475692FFADF}"/>
              </a:ext>
            </a:extLst>
          </p:cNvPr>
          <p:cNvSpPr>
            <a:spLocks noGrp="1"/>
          </p:cNvSpPr>
          <p:nvPr>
            <p:ph type="body" sz="quarter" idx="17" hasCustomPrompt="1"/>
          </p:nvPr>
        </p:nvSpPr>
        <p:spPr>
          <a:xfrm>
            <a:off x="7740000" y="2268000"/>
            <a:ext cx="3960000" cy="1080000"/>
          </a:xfrm>
        </p:spPr>
        <p:txBody>
          <a:bodyPr lIns="0" tIns="0" rIns="0" bIns="0">
            <a:normAutofit/>
          </a:bodyPr>
          <a:lstStyle>
            <a:lvl1pPr marL="0" indent="0">
              <a:lnSpc>
                <a:spcPct val="100000"/>
              </a:lnSpc>
              <a:buNone/>
              <a:defRPr sz="3200" baseline="0"/>
            </a:lvl1pPr>
          </a:lstStyle>
          <a:p>
            <a:pPr lvl="0"/>
            <a:r>
              <a:rPr lang="en-US" dirty="0" err="1"/>
              <a:t>Skriv</a:t>
            </a:r>
            <a:r>
              <a:rPr lang="en-US" dirty="0"/>
              <a:t> </a:t>
            </a:r>
            <a:r>
              <a:rPr lang="en-US" dirty="0" err="1"/>
              <a:t>ett</a:t>
            </a:r>
            <a:br>
              <a:rPr lang="en-GB" dirty="0"/>
            </a:br>
            <a:r>
              <a:rPr lang="en-GB" dirty="0" err="1"/>
              <a:t>citat</a:t>
            </a:r>
            <a:r>
              <a:rPr lang="en-GB" dirty="0"/>
              <a:t> </a:t>
            </a:r>
            <a:r>
              <a:rPr lang="en-GB" dirty="0" err="1"/>
              <a:t>här</a:t>
            </a:r>
            <a:r>
              <a:rPr lang="en-GB" dirty="0"/>
              <a:t> 32 p</a:t>
            </a:r>
            <a:endParaRPr lang="en-US" dirty="0"/>
          </a:p>
        </p:txBody>
      </p:sp>
      <p:sp>
        <p:nvSpPr>
          <p:cNvPr id="19" name="Text Placeholder 20">
            <a:extLst>
              <a:ext uri="{FF2B5EF4-FFF2-40B4-BE49-F238E27FC236}">
                <a16:creationId xmlns:a16="http://schemas.microsoft.com/office/drawing/2014/main" id="{CF266431-60F3-4A16-80D2-466C9DD3250E}"/>
              </a:ext>
            </a:extLst>
          </p:cNvPr>
          <p:cNvSpPr>
            <a:spLocks noGrp="1"/>
          </p:cNvSpPr>
          <p:nvPr>
            <p:ph type="body" sz="quarter" idx="18" hasCustomPrompt="1"/>
          </p:nvPr>
        </p:nvSpPr>
        <p:spPr>
          <a:xfrm>
            <a:off x="7740000" y="3528000"/>
            <a:ext cx="3960000" cy="360000"/>
          </a:xfrm>
        </p:spPr>
        <p:txBody>
          <a:bodyPr lIns="0" tIns="0" rIns="0" bIns="0">
            <a:normAutofit/>
          </a:bodyPr>
          <a:lstStyle>
            <a:lvl1pPr marL="0" indent="0">
              <a:lnSpc>
                <a:spcPct val="100000"/>
              </a:lnSpc>
              <a:buNone/>
              <a:defRPr sz="14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14 p</a:t>
            </a:r>
            <a:endParaRPr lang="en-US" dirty="0"/>
          </a:p>
        </p:txBody>
      </p:sp>
      <p:grpSp>
        <p:nvGrpSpPr>
          <p:cNvPr id="16" name="Group 15">
            <a:extLst>
              <a:ext uri="{FF2B5EF4-FFF2-40B4-BE49-F238E27FC236}">
                <a16:creationId xmlns:a16="http://schemas.microsoft.com/office/drawing/2014/main" id="{917A19BB-9DF3-4DD4-BEA1-97BBB1C0AC44}"/>
              </a:ext>
            </a:extLst>
          </p:cNvPr>
          <p:cNvGrpSpPr/>
          <p:nvPr userDrawn="1"/>
        </p:nvGrpSpPr>
        <p:grpSpPr>
          <a:xfrm>
            <a:off x="243853" y="122159"/>
            <a:ext cx="1601989" cy="401792"/>
            <a:chOff x="471487" y="542926"/>
            <a:chExt cx="3436938" cy="862012"/>
          </a:xfrm>
        </p:grpSpPr>
        <p:grpSp>
          <p:nvGrpSpPr>
            <p:cNvPr id="17" name="Group 16">
              <a:extLst>
                <a:ext uri="{FF2B5EF4-FFF2-40B4-BE49-F238E27FC236}">
                  <a16:creationId xmlns:a16="http://schemas.microsoft.com/office/drawing/2014/main" id="{D76D4F3B-331F-4890-8E07-E1C8132D4184}"/>
                </a:ext>
              </a:extLst>
            </p:cNvPr>
            <p:cNvGrpSpPr/>
            <p:nvPr userDrawn="1"/>
          </p:nvGrpSpPr>
          <p:grpSpPr>
            <a:xfrm>
              <a:off x="471487" y="542926"/>
              <a:ext cx="1031875" cy="862012"/>
              <a:chOff x="471487" y="542926"/>
              <a:chExt cx="1031875" cy="862012"/>
            </a:xfrm>
          </p:grpSpPr>
          <p:sp>
            <p:nvSpPr>
              <p:cNvPr id="39" name="Freeform 28">
                <a:extLst>
                  <a:ext uri="{FF2B5EF4-FFF2-40B4-BE49-F238E27FC236}">
                    <a16:creationId xmlns:a16="http://schemas.microsoft.com/office/drawing/2014/main" id="{C1302945-1B5D-435D-A29A-8B6A1C2EEA6B}"/>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29">
                <a:extLst>
                  <a:ext uri="{FF2B5EF4-FFF2-40B4-BE49-F238E27FC236}">
                    <a16:creationId xmlns:a16="http://schemas.microsoft.com/office/drawing/2014/main" id="{D1BAFD8D-5F02-41FB-88CA-43067483737C}"/>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30">
                <a:extLst>
                  <a:ext uri="{FF2B5EF4-FFF2-40B4-BE49-F238E27FC236}">
                    <a16:creationId xmlns:a16="http://schemas.microsoft.com/office/drawing/2014/main" id="{3350C050-D1BA-4718-9066-1A7206CAD3A6}"/>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AA4ECA9C-8F3F-4410-952B-E5C830AAEB33}"/>
                </a:ext>
              </a:extLst>
            </p:cNvPr>
            <p:cNvGrpSpPr/>
            <p:nvPr userDrawn="1"/>
          </p:nvGrpSpPr>
          <p:grpSpPr>
            <a:xfrm>
              <a:off x="1638300" y="723901"/>
              <a:ext cx="2270125" cy="260350"/>
              <a:chOff x="1638300" y="723901"/>
              <a:chExt cx="2270125" cy="260350"/>
            </a:xfrm>
          </p:grpSpPr>
          <p:sp>
            <p:nvSpPr>
              <p:cNvPr id="29" name="Freeform 31">
                <a:extLst>
                  <a:ext uri="{FF2B5EF4-FFF2-40B4-BE49-F238E27FC236}">
                    <a16:creationId xmlns:a16="http://schemas.microsoft.com/office/drawing/2014/main" id="{18EB750C-9B73-4B71-9C10-86B124D28C44}"/>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2">
                <a:extLst>
                  <a:ext uri="{FF2B5EF4-FFF2-40B4-BE49-F238E27FC236}">
                    <a16:creationId xmlns:a16="http://schemas.microsoft.com/office/drawing/2014/main" id="{7260B38F-C48D-4F72-823A-C37DAECF67CD}"/>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3">
                <a:extLst>
                  <a:ext uri="{FF2B5EF4-FFF2-40B4-BE49-F238E27FC236}">
                    <a16:creationId xmlns:a16="http://schemas.microsoft.com/office/drawing/2014/main" id="{DAC075B8-BB35-454D-AF80-882F2B6CFD02}"/>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4">
                <a:extLst>
                  <a:ext uri="{FF2B5EF4-FFF2-40B4-BE49-F238E27FC236}">
                    <a16:creationId xmlns:a16="http://schemas.microsoft.com/office/drawing/2014/main" id="{D5F49844-6863-466C-953E-219CFCA2DC64}"/>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5">
                <a:extLst>
                  <a:ext uri="{FF2B5EF4-FFF2-40B4-BE49-F238E27FC236}">
                    <a16:creationId xmlns:a16="http://schemas.microsoft.com/office/drawing/2014/main" id="{44E7158F-89DD-4886-8D9E-2517A4EEC5E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6">
                <a:extLst>
                  <a:ext uri="{FF2B5EF4-FFF2-40B4-BE49-F238E27FC236}">
                    <a16:creationId xmlns:a16="http://schemas.microsoft.com/office/drawing/2014/main" id="{20638254-EAEF-4039-8BBA-C7C4F513A595}"/>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7">
                <a:extLst>
                  <a:ext uri="{FF2B5EF4-FFF2-40B4-BE49-F238E27FC236}">
                    <a16:creationId xmlns:a16="http://schemas.microsoft.com/office/drawing/2014/main" id="{C950D782-78AC-4C1E-A083-582E370D214E}"/>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8">
                <a:extLst>
                  <a:ext uri="{FF2B5EF4-FFF2-40B4-BE49-F238E27FC236}">
                    <a16:creationId xmlns:a16="http://schemas.microsoft.com/office/drawing/2014/main" id="{2D34C4F2-D303-4A80-971A-9C4ECDE1F02C}"/>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9">
                <a:extLst>
                  <a:ext uri="{FF2B5EF4-FFF2-40B4-BE49-F238E27FC236}">
                    <a16:creationId xmlns:a16="http://schemas.microsoft.com/office/drawing/2014/main" id="{3940AF34-DC01-4547-8D33-43B796AFF67F}"/>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40">
                <a:extLst>
                  <a:ext uri="{FF2B5EF4-FFF2-40B4-BE49-F238E27FC236}">
                    <a16:creationId xmlns:a16="http://schemas.microsoft.com/office/drawing/2014/main" id="{83F7EA01-30C3-4CBF-A9EC-097F532423F1}"/>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20" name="Group 19">
              <a:extLst>
                <a:ext uri="{FF2B5EF4-FFF2-40B4-BE49-F238E27FC236}">
                  <a16:creationId xmlns:a16="http://schemas.microsoft.com/office/drawing/2014/main" id="{1EF4F788-2D42-41A7-93B3-DF53256E0B29}"/>
                </a:ext>
              </a:extLst>
            </p:cNvPr>
            <p:cNvGrpSpPr/>
            <p:nvPr userDrawn="1"/>
          </p:nvGrpSpPr>
          <p:grpSpPr>
            <a:xfrm>
              <a:off x="1651000" y="1027113"/>
              <a:ext cx="1417638" cy="260350"/>
              <a:chOff x="1651000" y="1027113"/>
              <a:chExt cx="1417638" cy="260350"/>
            </a:xfrm>
          </p:grpSpPr>
          <p:sp>
            <p:nvSpPr>
              <p:cNvPr id="21" name="Freeform 41">
                <a:extLst>
                  <a:ext uri="{FF2B5EF4-FFF2-40B4-BE49-F238E27FC236}">
                    <a16:creationId xmlns:a16="http://schemas.microsoft.com/office/drawing/2014/main" id="{AD762D33-C85A-4F7F-86E8-18CBDE86E664}"/>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2">
                <a:extLst>
                  <a:ext uri="{FF2B5EF4-FFF2-40B4-BE49-F238E27FC236}">
                    <a16:creationId xmlns:a16="http://schemas.microsoft.com/office/drawing/2014/main" id="{0A0F9267-3A45-4B23-822B-55AF2F54F4BD}"/>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3">
                <a:extLst>
                  <a:ext uri="{FF2B5EF4-FFF2-40B4-BE49-F238E27FC236}">
                    <a16:creationId xmlns:a16="http://schemas.microsoft.com/office/drawing/2014/main" id="{64CE9202-8A56-42FF-A96F-0D97BB1447FE}"/>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4">
                <a:extLst>
                  <a:ext uri="{FF2B5EF4-FFF2-40B4-BE49-F238E27FC236}">
                    <a16:creationId xmlns:a16="http://schemas.microsoft.com/office/drawing/2014/main" id="{56C8ECD6-4169-427A-A0EF-3539F1E3BBB7}"/>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45">
                <a:extLst>
                  <a:ext uri="{FF2B5EF4-FFF2-40B4-BE49-F238E27FC236}">
                    <a16:creationId xmlns:a16="http://schemas.microsoft.com/office/drawing/2014/main" id="{80C9C1DE-8051-416F-BAF7-26F2CF424FB0}"/>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46">
                <a:extLst>
                  <a:ext uri="{FF2B5EF4-FFF2-40B4-BE49-F238E27FC236}">
                    <a16:creationId xmlns:a16="http://schemas.microsoft.com/office/drawing/2014/main" id="{499D6A4D-D4D7-43FD-BFDF-6653D8B41F56}"/>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47">
                <a:extLst>
                  <a:ext uri="{FF2B5EF4-FFF2-40B4-BE49-F238E27FC236}">
                    <a16:creationId xmlns:a16="http://schemas.microsoft.com/office/drawing/2014/main" id="{B5F72700-066B-4CD5-BCEE-C31A9F939EEC}"/>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065670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 - orange text">
    <p:bg>
      <p:bgPr>
        <a:solidFill>
          <a:srgbClr val="FDEDED"/>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81EC3C-5BC3-44C9-A059-E2B631B16853}"/>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45" name="Rectangle 44">
            <a:extLst>
              <a:ext uri="{FF2B5EF4-FFF2-40B4-BE49-F238E27FC236}">
                <a16:creationId xmlns:a16="http://schemas.microsoft.com/office/drawing/2014/main" id="{87E9AD7C-DEA4-45ED-BD8A-64858DEFB09C}"/>
              </a:ext>
            </a:extLst>
          </p:cNvPr>
          <p:cNvSpPr/>
          <p:nvPr userDrawn="1"/>
        </p:nvSpPr>
        <p:spPr>
          <a:xfrm>
            <a:off x="1428750" y="2682875"/>
            <a:ext cx="476250" cy="26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36" name="Text Placeholder 31">
            <a:extLst>
              <a:ext uri="{FF2B5EF4-FFF2-40B4-BE49-F238E27FC236}">
                <a16:creationId xmlns:a16="http://schemas.microsoft.com/office/drawing/2014/main" id="{510370F3-E9A3-43EB-ABDB-D39B8EE30D06}"/>
              </a:ext>
            </a:extLst>
          </p:cNvPr>
          <p:cNvSpPr>
            <a:spLocks noGrp="1"/>
          </p:cNvSpPr>
          <p:nvPr>
            <p:ph type="body" sz="quarter" idx="18" hasCustomPrompt="1"/>
          </p:nvPr>
        </p:nvSpPr>
        <p:spPr>
          <a:xfrm>
            <a:off x="1428750" y="2390181"/>
            <a:ext cx="2202068" cy="557007"/>
          </a:xfrm>
          <a:prstGeom prst="roundRect">
            <a:avLst>
              <a:gd name="adj" fmla="val 50000"/>
            </a:avLst>
          </a:prstGeom>
          <a:solidFill>
            <a:schemeClr val="tx2"/>
          </a:solidFill>
        </p:spPr>
        <p:txBody>
          <a:bodyPr wrap="none" lIns="108000" tIns="72000" rIns="108000" bIns="61200" anchor="ctr" anchorCtr="1">
            <a:spAutoFit/>
          </a:bodyPr>
          <a:lstStyle>
            <a:lvl1pPr marL="0" indent="0">
              <a:lnSpc>
                <a:spcPct val="100000"/>
              </a:lnSpc>
              <a:spcBef>
                <a:spcPts val="0"/>
              </a:spcBef>
              <a:buNone/>
              <a:defRPr sz="1700">
                <a:solidFill>
                  <a:schemeClr val="bg1"/>
                </a:solidFill>
              </a:defRPr>
            </a:lvl1pPr>
          </a:lstStyle>
          <a:p>
            <a:pPr lvl="0"/>
            <a:r>
              <a:rPr lang="en-US" dirty="0"/>
              <a:t>DD </a:t>
            </a:r>
            <a:r>
              <a:rPr lang="en-US" dirty="0" err="1"/>
              <a:t>månad</a:t>
            </a:r>
            <a:r>
              <a:rPr lang="en-US" dirty="0"/>
              <a:t> ÅÅÅÅ</a:t>
            </a:r>
            <a:endParaRPr lang="en-SE" dirty="0"/>
          </a:p>
        </p:txBody>
      </p:sp>
      <p:sp>
        <p:nvSpPr>
          <p:cNvPr id="46" name="Text Placeholder 14">
            <a:extLst>
              <a:ext uri="{FF2B5EF4-FFF2-40B4-BE49-F238E27FC236}">
                <a16:creationId xmlns:a16="http://schemas.microsoft.com/office/drawing/2014/main" id="{36D8E772-3874-4C4E-AC9E-304E521442BB}"/>
              </a:ext>
            </a:extLst>
          </p:cNvPr>
          <p:cNvSpPr>
            <a:spLocks noGrp="1"/>
          </p:cNvSpPr>
          <p:nvPr>
            <p:ph type="body" sz="quarter" idx="14" hasCustomPrompt="1"/>
          </p:nvPr>
        </p:nvSpPr>
        <p:spPr>
          <a:xfrm>
            <a:off x="1674000" y="37800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tx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47" name="Text Placeholder 14">
            <a:extLst>
              <a:ext uri="{FF2B5EF4-FFF2-40B4-BE49-F238E27FC236}">
                <a16:creationId xmlns:a16="http://schemas.microsoft.com/office/drawing/2014/main" id="{F39F00EE-617B-4102-AC20-F44AC5DBC2E8}"/>
              </a:ext>
            </a:extLst>
          </p:cNvPr>
          <p:cNvSpPr>
            <a:spLocks noGrp="1"/>
          </p:cNvSpPr>
          <p:nvPr>
            <p:ph type="body" sz="quarter" idx="15" hasCustomPrompt="1"/>
          </p:nvPr>
        </p:nvSpPr>
        <p:spPr>
          <a:xfrm>
            <a:off x="1672035" y="44639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EA4F26"/>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sp>
        <p:nvSpPr>
          <p:cNvPr id="9" name="Text Placeholder 20">
            <a:extLst>
              <a:ext uri="{FF2B5EF4-FFF2-40B4-BE49-F238E27FC236}">
                <a16:creationId xmlns:a16="http://schemas.microsoft.com/office/drawing/2014/main" id="{ADC12364-B74C-423D-A1C3-DB4EEFE5207B}"/>
              </a:ext>
            </a:extLst>
          </p:cNvPr>
          <p:cNvSpPr>
            <a:spLocks noGrp="1"/>
          </p:cNvSpPr>
          <p:nvPr>
            <p:ph type="body" sz="quarter" idx="11" hasCustomPrompt="1"/>
          </p:nvPr>
        </p:nvSpPr>
        <p:spPr>
          <a:xfrm>
            <a:off x="1674000" y="5953538"/>
            <a:ext cx="7200000" cy="180000"/>
          </a:xfrm>
        </p:spPr>
        <p:txBody>
          <a:bodyPr lIns="0" tIns="0" rIns="0" bIns="0" anchor="t" anchorCtr="0">
            <a:normAutofit/>
          </a:bodyPr>
          <a:lstStyle>
            <a:lvl1pPr marL="0" indent="0" algn="l">
              <a:lnSpc>
                <a:spcPct val="100000"/>
              </a:lnSpc>
              <a:spcBef>
                <a:spcPts val="0"/>
              </a:spcBef>
              <a:buNone/>
              <a:defRPr sz="13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namn@mail.se   0701-234567   www.webbsida.se</a:t>
            </a:r>
          </a:p>
          <a:p>
            <a:pPr lvl="0"/>
            <a:endParaRPr lang="en-US" dirty="0"/>
          </a:p>
        </p:txBody>
      </p:sp>
      <p:grpSp>
        <p:nvGrpSpPr>
          <p:cNvPr id="32" name="Group 31">
            <a:extLst>
              <a:ext uri="{FF2B5EF4-FFF2-40B4-BE49-F238E27FC236}">
                <a16:creationId xmlns:a16="http://schemas.microsoft.com/office/drawing/2014/main" id="{10178272-1D1C-47FB-86CF-D2759E1D4DDA}"/>
              </a:ext>
            </a:extLst>
          </p:cNvPr>
          <p:cNvGrpSpPr/>
          <p:nvPr userDrawn="1"/>
        </p:nvGrpSpPr>
        <p:grpSpPr>
          <a:xfrm>
            <a:off x="471487" y="542926"/>
            <a:ext cx="3436938" cy="862012"/>
            <a:chOff x="471487" y="542926"/>
            <a:chExt cx="3436938" cy="862012"/>
          </a:xfrm>
        </p:grpSpPr>
        <p:grpSp>
          <p:nvGrpSpPr>
            <p:cNvPr id="33" name="Group 32">
              <a:extLst>
                <a:ext uri="{FF2B5EF4-FFF2-40B4-BE49-F238E27FC236}">
                  <a16:creationId xmlns:a16="http://schemas.microsoft.com/office/drawing/2014/main" id="{0F785F33-BC58-41DD-8066-6DC6DF5802E9}"/>
                </a:ext>
              </a:extLst>
            </p:cNvPr>
            <p:cNvGrpSpPr/>
            <p:nvPr userDrawn="1"/>
          </p:nvGrpSpPr>
          <p:grpSpPr>
            <a:xfrm>
              <a:off x="471487" y="542926"/>
              <a:ext cx="1031875" cy="862012"/>
              <a:chOff x="471487" y="542926"/>
              <a:chExt cx="1031875" cy="862012"/>
            </a:xfrm>
          </p:grpSpPr>
          <p:sp>
            <p:nvSpPr>
              <p:cNvPr id="57" name="Freeform 28">
                <a:extLst>
                  <a:ext uri="{FF2B5EF4-FFF2-40B4-BE49-F238E27FC236}">
                    <a16:creationId xmlns:a16="http://schemas.microsoft.com/office/drawing/2014/main" id="{6035D9D0-B4EF-4946-AA97-DBA3AE37E976}"/>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8" name="Freeform 29">
                <a:extLst>
                  <a:ext uri="{FF2B5EF4-FFF2-40B4-BE49-F238E27FC236}">
                    <a16:creationId xmlns:a16="http://schemas.microsoft.com/office/drawing/2014/main" id="{CCE07A76-8EF6-45C0-9956-9BFDAD84D5E0}"/>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9" name="Freeform 30">
                <a:extLst>
                  <a:ext uri="{FF2B5EF4-FFF2-40B4-BE49-F238E27FC236}">
                    <a16:creationId xmlns:a16="http://schemas.microsoft.com/office/drawing/2014/main" id="{F484CC18-AFD9-45E8-944F-E696F3DD6202}"/>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34" name="Group 33">
              <a:extLst>
                <a:ext uri="{FF2B5EF4-FFF2-40B4-BE49-F238E27FC236}">
                  <a16:creationId xmlns:a16="http://schemas.microsoft.com/office/drawing/2014/main" id="{486B8022-D4BA-49F6-A3B0-CE5DE1B69B84}"/>
                </a:ext>
              </a:extLst>
            </p:cNvPr>
            <p:cNvGrpSpPr/>
            <p:nvPr userDrawn="1"/>
          </p:nvGrpSpPr>
          <p:grpSpPr>
            <a:xfrm>
              <a:off x="1638300" y="723901"/>
              <a:ext cx="2270125" cy="260350"/>
              <a:chOff x="1638300" y="723901"/>
              <a:chExt cx="2270125" cy="260350"/>
            </a:xfrm>
          </p:grpSpPr>
          <p:sp>
            <p:nvSpPr>
              <p:cNvPr id="44" name="Freeform 31">
                <a:extLst>
                  <a:ext uri="{FF2B5EF4-FFF2-40B4-BE49-F238E27FC236}">
                    <a16:creationId xmlns:a16="http://schemas.microsoft.com/office/drawing/2014/main" id="{40A611FE-AB87-40BA-85E3-C2F4A164594E}"/>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8" name="Freeform 32">
                <a:extLst>
                  <a:ext uri="{FF2B5EF4-FFF2-40B4-BE49-F238E27FC236}">
                    <a16:creationId xmlns:a16="http://schemas.microsoft.com/office/drawing/2014/main" id="{4967103F-5646-45F4-B8B3-74102BBCE9B0}"/>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9" name="Freeform 33">
                <a:extLst>
                  <a:ext uri="{FF2B5EF4-FFF2-40B4-BE49-F238E27FC236}">
                    <a16:creationId xmlns:a16="http://schemas.microsoft.com/office/drawing/2014/main" id="{F814C653-F9AD-49C7-A039-E92F46D28895}"/>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0" name="Freeform 34">
                <a:extLst>
                  <a:ext uri="{FF2B5EF4-FFF2-40B4-BE49-F238E27FC236}">
                    <a16:creationId xmlns:a16="http://schemas.microsoft.com/office/drawing/2014/main" id="{9F7C4C02-9A73-4DCA-B015-25E77AB2804C}"/>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1" name="Freeform 35">
                <a:extLst>
                  <a:ext uri="{FF2B5EF4-FFF2-40B4-BE49-F238E27FC236}">
                    <a16:creationId xmlns:a16="http://schemas.microsoft.com/office/drawing/2014/main" id="{EA85A348-2FC9-4D09-A354-D446F538C16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2" name="Freeform 36">
                <a:extLst>
                  <a:ext uri="{FF2B5EF4-FFF2-40B4-BE49-F238E27FC236}">
                    <a16:creationId xmlns:a16="http://schemas.microsoft.com/office/drawing/2014/main" id="{A78D8696-D74D-4E39-956E-9C0620BD9E71}"/>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3" name="Freeform 37">
                <a:extLst>
                  <a:ext uri="{FF2B5EF4-FFF2-40B4-BE49-F238E27FC236}">
                    <a16:creationId xmlns:a16="http://schemas.microsoft.com/office/drawing/2014/main" id="{F4DE5861-A203-429F-A13E-456B288A453F}"/>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4" name="Freeform 38">
                <a:extLst>
                  <a:ext uri="{FF2B5EF4-FFF2-40B4-BE49-F238E27FC236}">
                    <a16:creationId xmlns:a16="http://schemas.microsoft.com/office/drawing/2014/main" id="{9AB18007-680C-4E22-9010-5A239C079628}"/>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5" name="Freeform 39">
                <a:extLst>
                  <a:ext uri="{FF2B5EF4-FFF2-40B4-BE49-F238E27FC236}">
                    <a16:creationId xmlns:a16="http://schemas.microsoft.com/office/drawing/2014/main" id="{87FD68E7-25B8-4565-9A15-6A9F70184809}"/>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56" name="Freeform 40">
                <a:extLst>
                  <a:ext uri="{FF2B5EF4-FFF2-40B4-BE49-F238E27FC236}">
                    <a16:creationId xmlns:a16="http://schemas.microsoft.com/office/drawing/2014/main" id="{14260C79-5862-478F-9396-45CCC576BB16}"/>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35" name="Group 34">
              <a:extLst>
                <a:ext uri="{FF2B5EF4-FFF2-40B4-BE49-F238E27FC236}">
                  <a16:creationId xmlns:a16="http://schemas.microsoft.com/office/drawing/2014/main" id="{3E9CE98F-46DC-413E-A625-99DA59310937}"/>
                </a:ext>
              </a:extLst>
            </p:cNvPr>
            <p:cNvGrpSpPr/>
            <p:nvPr userDrawn="1"/>
          </p:nvGrpSpPr>
          <p:grpSpPr>
            <a:xfrm>
              <a:off x="1651000" y="1027113"/>
              <a:ext cx="1417638" cy="260350"/>
              <a:chOff x="1651000" y="1027113"/>
              <a:chExt cx="1417638" cy="260350"/>
            </a:xfrm>
          </p:grpSpPr>
          <p:sp>
            <p:nvSpPr>
              <p:cNvPr id="37" name="Freeform 41">
                <a:extLst>
                  <a:ext uri="{FF2B5EF4-FFF2-40B4-BE49-F238E27FC236}">
                    <a16:creationId xmlns:a16="http://schemas.microsoft.com/office/drawing/2014/main" id="{5DC1A297-AB46-4DCA-985B-0A51E752577C}"/>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42">
                <a:extLst>
                  <a:ext uri="{FF2B5EF4-FFF2-40B4-BE49-F238E27FC236}">
                    <a16:creationId xmlns:a16="http://schemas.microsoft.com/office/drawing/2014/main" id="{F20B7C5B-FF41-4860-BDC6-D52691EA4F31}"/>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43">
                <a:extLst>
                  <a:ext uri="{FF2B5EF4-FFF2-40B4-BE49-F238E27FC236}">
                    <a16:creationId xmlns:a16="http://schemas.microsoft.com/office/drawing/2014/main" id="{C198A584-6B4D-4F37-9469-3C5E8FC68F40}"/>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44">
                <a:extLst>
                  <a:ext uri="{FF2B5EF4-FFF2-40B4-BE49-F238E27FC236}">
                    <a16:creationId xmlns:a16="http://schemas.microsoft.com/office/drawing/2014/main" id="{025DC4CB-88C9-44F4-8042-DD7A9BEE34F3}"/>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1" name="Freeform 45">
                <a:extLst>
                  <a:ext uri="{FF2B5EF4-FFF2-40B4-BE49-F238E27FC236}">
                    <a16:creationId xmlns:a16="http://schemas.microsoft.com/office/drawing/2014/main" id="{D8190D5A-50F1-4DFB-831A-7A3E9AEAC018}"/>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2" name="Freeform 46">
                <a:extLst>
                  <a:ext uri="{FF2B5EF4-FFF2-40B4-BE49-F238E27FC236}">
                    <a16:creationId xmlns:a16="http://schemas.microsoft.com/office/drawing/2014/main" id="{AF54066A-AC9A-4362-B1CF-FFF4D3DB85CC}"/>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3" name="Freeform 47">
                <a:extLst>
                  <a:ext uri="{FF2B5EF4-FFF2-40B4-BE49-F238E27FC236}">
                    <a16:creationId xmlns:a16="http://schemas.microsoft.com/office/drawing/2014/main" id="{56FAC502-7F87-4682-A6A3-25A32549700D}"/>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2976144014"/>
      </p:ext>
    </p:extLst>
  </p:cSld>
  <p:clrMapOvr>
    <a:masterClrMapping/>
  </p:clrMapOvr>
  <p:hf hdr="0" ft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 sida - fast bi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DCC26-3C08-4818-99E3-25CF8AD3AD03}"/>
              </a:ext>
            </a:extLst>
          </p:cNvPr>
          <p:cNvSpPr/>
          <p:nvPr userDrawn="1"/>
        </p:nvSpPr>
        <p:spPr>
          <a:xfrm>
            <a:off x="1428750" y="2682875"/>
            <a:ext cx="476250" cy="26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1" name="Text Placeholder 31">
            <a:extLst>
              <a:ext uri="{FF2B5EF4-FFF2-40B4-BE49-F238E27FC236}">
                <a16:creationId xmlns:a16="http://schemas.microsoft.com/office/drawing/2014/main" id="{84E6415A-B66B-4BD8-A664-44A79D5C0148}"/>
              </a:ext>
            </a:extLst>
          </p:cNvPr>
          <p:cNvSpPr>
            <a:spLocks noGrp="1"/>
          </p:cNvSpPr>
          <p:nvPr>
            <p:ph type="body" sz="quarter" idx="18" hasCustomPrompt="1"/>
          </p:nvPr>
        </p:nvSpPr>
        <p:spPr>
          <a:xfrm>
            <a:off x="1428750" y="2390181"/>
            <a:ext cx="2202068" cy="557007"/>
          </a:xfrm>
          <a:prstGeom prst="roundRect">
            <a:avLst>
              <a:gd name="adj" fmla="val 50000"/>
            </a:avLst>
          </a:prstGeom>
          <a:solidFill>
            <a:schemeClr val="tx2"/>
          </a:solidFill>
        </p:spPr>
        <p:txBody>
          <a:bodyPr wrap="none" lIns="108000" tIns="72000" rIns="108000" bIns="61200" anchor="ctr" anchorCtr="1">
            <a:spAutoFit/>
          </a:bodyPr>
          <a:lstStyle>
            <a:lvl1pPr marL="0" indent="0">
              <a:lnSpc>
                <a:spcPct val="100000"/>
              </a:lnSpc>
              <a:spcBef>
                <a:spcPts val="0"/>
              </a:spcBef>
              <a:buNone/>
              <a:defRPr sz="1700">
                <a:solidFill>
                  <a:schemeClr val="bg1"/>
                </a:solidFill>
              </a:defRPr>
            </a:lvl1pPr>
          </a:lstStyle>
          <a:p>
            <a:pPr lvl="0"/>
            <a:r>
              <a:rPr lang="en-US" dirty="0"/>
              <a:t>DD </a:t>
            </a:r>
            <a:r>
              <a:rPr lang="en-US" dirty="0" err="1"/>
              <a:t>månad</a:t>
            </a:r>
            <a:r>
              <a:rPr lang="en-US" dirty="0"/>
              <a:t> ÅÅÅÅ</a:t>
            </a:r>
            <a:endParaRPr lang="en-SE" dirty="0"/>
          </a:p>
        </p:txBody>
      </p:sp>
      <p:sp>
        <p:nvSpPr>
          <p:cNvPr id="12" name="Text Placeholder 14">
            <a:extLst>
              <a:ext uri="{FF2B5EF4-FFF2-40B4-BE49-F238E27FC236}">
                <a16:creationId xmlns:a16="http://schemas.microsoft.com/office/drawing/2014/main" id="{9E366813-AD74-46B5-A29F-7B9A10558089}"/>
              </a:ext>
            </a:extLst>
          </p:cNvPr>
          <p:cNvSpPr>
            <a:spLocks noGrp="1"/>
          </p:cNvSpPr>
          <p:nvPr>
            <p:ph type="body" sz="quarter" idx="14" hasCustomPrompt="1"/>
          </p:nvPr>
        </p:nvSpPr>
        <p:spPr>
          <a:xfrm>
            <a:off x="1674000" y="37800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tx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8" name="Text Placeholder 20">
            <a:extLst>
              <a:ext uri="{FF2B5EF4-FFF2-40B4-BE49-F238E27FC236}">
                <a16:creationId xmlns:a16="http://schemas.microsoft.com/office/drawing/2014/main" id="{481879FC-8A0F-4093-85BA-4B5E63D9C043}"/>
              </a:ext>
            </a:extLst>
          </p:cNvPr>
          <p:cNvSpPr>
            <a:spLocks noGrp="1"/>
          </p:cNvSpPr>
          <p:nvPr>
            <p:ph type="body" sz="quarter" idx="11" hasCustomPrompt="1"/>
          </p:nvPr>
        </p:nvSpPr>
        <p:spPr>
          <a:xfrm>
            <a:off x="1674000" y="5953538"/>
            <a:ext cx="7200000" cy="180000"/>
          </a:xfrm>
        </p:spPr>
        <p:txBody>
          <a:bodyPr lIns="0" tIns="0" rIns="0" bIns="0" anchor="t" anchorCtr="0">
            <a:normAutofit/>
          </a:bodyPr>
          <a:lstStyle>
            <a:lvl1pPr marL="0" indent="0" algn="l">
              <a:lnSpc>
                <a:spcPct val="100000"/>
              </a:lnSpc>
              <a:spcBef>
                <a:spcPts val="0"/>
              </a:spcBef>
              <a:buNone/>
              <a:defRPr sz="1300" baseline="0">
                <a:latin typeface="Inter" panose="020B0502030000000004" pitchFamily="34" charset="0"/>
                <a:ea typeface="Inter" panose="020B0502030000000004" pitchFamily="34" charset="0"/>
              </a:defRPr>
            </a:lvl1pPr>
          </a:lstStyle>
          <a:p>
            <a:pPr lvl="0"/>
            <a:r>
              <a:rPr lang="en-GB" dirty="0" err="1"/>
              <a:t>Förnamn</a:t>
            </a:r>
            <a:r>
              <a:rPr lang="en-GB" dirty="0"/>
              <a:t> </a:t>
            </a:r>
            <a:r>
              <a:rPr lang="en-GB" dirty="0" err="1"/>
              <a:t>Efternamn</a:t>
            </a:r>
            <a:r>
              <a:rPr lang="en-GB" dirty="0"/>
              <a:t>   namn@mail.se   0701-234567   www.webbsida.se</a:t>
            </a:r>
          </a:p>
          <a:p>
            <a:pPr lvl="0"/>
            <a:endParaRPr lang="en-US" dirty="0"/>
          </a:p>
        </p:txBody>
      </p:sp>
      <p:sp>
        <p:nvSpPr>
          <p:cNvPr id="9" name="Text Placeholder 14">
            <a:extLst>
              <a:ext uri="{FF2B5EF4-FFF2-40B4-BE49-F238E27FC236}">
                <a16:creationId xmlns:a16="http://schemas.microsoft.com/office/drawing/2014/main" id="{544D1AC9-86B4-4C91-8166-7A31F92CA5DB}"/>
              </a:ext>
            </a:extLst>
          </p:cNvPr>
          <p:cNvSpPr>
            <a:spLocks noGrp="1"/>
          </p:cNvSpPr>
          <p:nvPr>
            <p:ph type="body" sz="quarter" idx="15" hasCustomPrompt="1"/>
          </p:nvPr>
        </p:nvSpPr>
        <p:spPr>
          <a:xfrm>
            <a:off x="1672035" y="44639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EA4F26"/>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3" name="Group 12">
            <a:extLst>
              <a:ext uri="{FF2B5EF4-FFF2-40B4-BE49-F238E27FC236}">
                <a16:creationId xmlns:a16="http://schemas.microsoft.com/office/drawing/2014/main" id="{57E2B107-0561-46E1-A976-AAC8AF10A075}"/>
              </a:ext>
            </a:extLst>
          </p:cNvPr>
          <p:cNvGrpSpPr/>
          <p:nvPr userDrawn="1"/>
        </p:nvGrpSpPr>
        <p:grpSpPr>
          <a:xfrm>
            <a:off x="471487" y="542926"/>
            <a:ext cx="3436938" cy="862012"/>
            <a:chOff x="471487" y="542926"/>
            <a:chExt cx="3436938" cy="862012"/>
          </a:xfrm>
        </p:grpSpPr>
        <p:grpSp>
          <p:nvGrpSpPr>
            <p:cNvPr id="14" name="Group 13">
              <a:extLst>
                <a:ext uri="{FF2B5EF4-FFF2-40B4-BE49-F238E27FC236}">
                  <a16:creationId xmlns:a16="http://schemas.microsoft.com/office/drawing/2014/main" id="{88329D43-0B30-4A72-92B6-87B0C150B039}"/>
                </a:ext>
              </a:extLst>
            </p:cNvPr>
            <p:cNvGrpSpPr/>
            <p:nvPr userDrawn="1"/>
          </p:nvGrpSpPr>
          <p:grpSpPr>
            <a:xfrm>
              <a:off x="471487" y="542926"/>
              <a:ext cx="1031875" cy="862012"/>
              <a:chOff x="471487" y="542926"/>
              <a:chExt cx="1031875" cy="862012"/>
            </a:xfrm>
          </p:grpSpPr>
          <p:sp>
            <p:nvSpPr>
              <p:cNvPr id="34" name="Freeform 28">
                <a:extLst>
                  <a:ext uri="{FF2B5EF4-FFF2-40B4-BE49-F238E27FC236}">
                    <a16:creationId xmlns:a16="http://schemas.microsoft.com/office/drawing/2014/main" id="{F768FE5B-E663-4997-B6B0-35E78B003A51}"/>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29">
                <a:extLst>
                  <a:ext uri="{FF2B5EF4-FFF2-40B4-BE49-F238E27FC236}">
                    <a16:creationId xmlns:a16="http://schemas.microsoft.com/office/drawing/2014/main" id="{E58A90B7-E09F-4326-A5F1-DE4C40FDABE4}"/>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0">
                <a:extLst>
                  <a:ext uri="{FF2B5EF4-FFF2-40B4-BE49-F238E27FC236}">
                    <a16:creationId xmlns:a16="http://schemas.microsoft.com/office/drawing/2014/main" id="{036B100E-D004-4AA6-965B-62F31AEB1E36}"/>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5" name="Group 14">
              <a:extLst>
                <a:ext uri="{FF2B5EF4-FFF2-40B4-BE49-F238E27FC236}">
                  <a16:creationId xmlns:a16="http://schemas.microsoft.com/office/drawing/2014/main" id="{F08A8C10-2FFE-4FA6-B75E-A7CE7A46591A}"/>
                </a:ext>
              </a:extLst>
            </p:cNvPr>
            <p:cNvGrpSpPr/>
            <p:nvPr userDrawn="1"/>
          </p:nvGrpSpPr>
          <p:grpSpPr>
            <a:xfrm>
              <a:off x="1638300" y="723901"/>
              <a:ext cx="2270125" cy="260350"/>
              <a:chOff x="1638300" y="723901"/>
              <a:chExt cx="2270125" cy="260350"/>
            </a:xfrm>
          </p:grpSpPr>
          <p:sp>
            <p:nvSpPr>
              <p:cNvPr id="24" name="Freeform 31">
                <a:extLst>
                  <a:ext uri="{FF2B5EF4-FFF2-40B4-BE49-F238E27FC236}">
                    <a16:creationId xmlns:a16="http://schemas.microsoft.com/office/drawing/2014/main" id="{E5C813CF-6C4F-4C01-BDF2-7C00AC3F11EB}"/>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32">
                <a:extLst>
                  <a:ext uri="{FF2B5EF4-FFF2-40B4-BE49-F238E27FC236}">
                    <a16:creationId xmlns:a16="http://schemas.microsoft.com/office/drawing/2014/main" id="{C88709AD-C1D8-4B10-BDA5-CC29A02765C0}"/>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33">
                <a:extLst>
                  <a:ext uri="{FF2B5EF4-FFF2-40B4-BE49-F238E27FC236}">
                    <a16:creationId xmlns:a16="http://schemas.microsoft.com/office/drawing/2014/main" id="{E3E8DFE4-75E0-4AB4-8625-095579021CF7}"/>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4">
                <a:extLst>
                  <a:ext uri="{FF2B5EF4-FFF2-40B4-BE49-F238E27FC236}">
                    <a16:creationId xmlns:a16="http://schemas.microsoft.com/office/drawing/2014/main" id="{20D846F1-DE8C-4C6A-A7EF-1BD764096B3F}"/>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5">
                <a:extLst>
                  <a:ext uri="{FF2B5EF4-FFF2-40B4-BE49-F238E27FC236}">
                    <a16:creationId xmlns:a16="http://schemas.microsoft.com/office/drawing/2014/main" id="{A36EEC8A-E7DE-4AC8-BA2C-F7B90C553358}"/>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6">
                <a:extLst>
                  <a:ext uri="{FF2B5EF4-FFF2-40B4-BE49-F238E27FC236}">
                    <a16:creationId xmlns:a16="http://schemas.microsoft.com/office/drawing/2014/main" id="{0E741F69-C58C-45DB-B279-EED63ED1E895}"/>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7">
                <a:extLst>
                  <a:ext uri="{FF2B5EF4-FFF2-40B4-BE49-F238E27FC236}">
                    <a16:creationId xmlns:a16="http://schemas.microsoft.com/office/drawing/2014/main" id="{AE4C6966-4A6E-4A86-9D93-8570D89317C9}"/>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8">
                <a:extLst>
                  <a:ext uri="{FF2B5EF4-FFF2-40B4-BE49-F238E27FC236}">
                    <a16:creationId xmlns:a16="http://schemas.microsoft.com/office/drawing/2014/main" id="{180032C8-6446-4614-8645-0D1817D79493}"/>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9">
                <a:extLst>
                  <a:ext uri="{FF2B5EF4-FFF2-40B4-BE49-F238E27FC236}">
                    <a16:creationId xmlns:a16="http://schemas.microsoft.com/office/drawing/2014/main" id="{F22C0D45-D2FC-4707-99FF-F2D074532E45}"/>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40">
                <a:extLst>
                  <a:ext uri="{FF2B5EF4-FFF2-40B4-BE49-F238E27FC236}">
                    <a16:creationId xmlns:a16="http://schemas.microsoft.com/office/drawing/2014/main" id="{C619CBBB-E2D1-4DC7-B084-B1A0E6EE1888}"/>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6" name="Group 15">
              <a:extLst>
                <a:ext uri="{FF2B5EF4-FFF2-40B4-BE49-F238E27FC236}">
                  <a16:creationId xmlns:a16="http://schemas.microsoft.com/office/drawing/2014/main" id="{284B3C1B-9E12-4C19-8A4E-A6109419A6A9}"/>
                </a:ext>
              </a:extLst>
            </p:cNvPr>
            <p:cNvGrpSpPr/>
            <p:nvPr userDrawn="1"/>
          </p:nvGrpSpPr>
          <p:grpSpPr>
            <a:xfrm>
              <a:off x="1651000" y="1027113"/>
              <a:ext cx="1417638" cy="260350"/>
              <a:chOff x="1651000" y="1027113"/>
              <a:chExt cx="1417638" cy="260350"/>
            </a:xfrm>
          </p:grpSpPr>
          <p:sp>
            <p:nvSpPr>
              <p:cNvPr id="17" name="Freeform 41">
                <a:extLst>
                  <a:ext uri="{FF2B5EF4-FFF2-40B4-BE49-F238E27FC236}">
                    <a16:creationId xmlns:a16="http://schemas.microsoft.com/office/drawing/2014/main" id="{94BCB9DA-5A34-47A1-AFE2-01D76EFCC685}"/>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8" name="Freeform 42">
                <a:extLst>
                  <a:ext uri="{FF2B5EF4-FFF2-40B4-BE49-F238E27FC236}">
                    <a16:creationId xmlns:a16="http://schemas.microsoft.com/office/drawing/2014/main" id="{161A59B9-5C0F-4FF5-8911-802E86D95957}"/>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3">
                <a:extLst>
                  <a:ext uri="{FF2B5EF4-FFF2-40B4-BE49-F238E27FC236}">
                    <a16:creationId xmlns:a16="http://schemas.microsoft.com/office/drawing/2014/main" id="{0867B27F-A936-4010-9220-13EB4409EB2F}"/>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4">
                <a:extLst>
                  <a:ext uri="{FF2B5EF4-FFF2-40B4-BE49-F238E27FC236}">
                    <a16:creationId xmlns:a16="http://schemas.microsoft.com/office/drawing/2014/main" id="{37DBA8CB-728B-4AFD-8797-859C6763547A}"/>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5">
                <a:extLst>
                  <a:ext uri="{FF2B5EF4-FFF2-40B4-BE49-F238E27FC236}">
                    <a16:creationId xmlns:a16="http://schemas.microsoft.com/office/drawing/2014/main" id="{718CA068-5B1F-44DD-BE24-56828522EF85}"/>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6">
                <a:extLst>
                  <a:ext uri="{FF2B5EF4-FFF2-40B4-BE49-F238E27FC236}">
                    <a16:creationId xmlns:a16="http://schemas.microsoft.com/office/drawing/2014/main" id="{B5701DCF-70E4-4257-B423-EDBFC3BAD601}"/>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7">
                <a:extLst>
                  <a:ext uri="{FF2B5EF4-FFF2-40B4-BE49-F238E27FC236}">
                    <a16:creationId xmlns:a16="http://schemas.microsoft.com/office/drawing/2014/main" id="{E6D4DEB4-E2C6-42E4-9255-25D02A36C46F}"/>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690860548"/>
      </p:ext>
    </p:extLst>
  </p:cSld>
  <p:clrMapOvr>
    <a:masterClrMapping/>
  </p:clrMapOvr>
  <p:hf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 rosa">
    <p:bg>
      <p:bgPr>
        <a:solidFill>
          <a:srgbClr val="FDEDED"/>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5C59D0D-04A1-4AA4-953B-6D5349D8C611}"/>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11" name="Text Placeholder 14">
            <a:extLst>
              <a:ext uri="{FF2B5EF4-FFF2-40B4-BE49-F238E27FC236}">
                <a16:creationId xmlns:a16="http://schemas.microsoft.com/office/drawing/2014/main" id="{A79F5675-0023-49DA-81E0-0EEE99C298F7}"/>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CBB2649E-E6E5-43E3-B50A-218CBC3D2CC7}"/>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chemeClr val="bg2"/>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63" name="Group 62">
            <a:extLst>
              <a:ext uri="{FF2B5EF4-FFF2-40B4-BE49-F238E27FC236}">
                <a16:creationId xmlns:a16="http://schemas.microsoft.com/office/drawing/2014/main" id="{5579D57F-1CB1-49A7-88E3-47C69492AC1D}"/>
              </a:ext>
            </a:extLst>
          </p:cNvPr>
          <p:cNvGrpSpPr/>
          <p:nvPr userDrawn="1"/>
        </p:nvGrpSpPr>
        <p:grpSpPr>
          <a:xfrm>
            <a:off x="243853" y="122159"/>
            <a:ext cx="1601989" cy="401792"/>
            <a:chOff x="471487" y="542926"/>
            <a:chExt cx="3436938" cy="862012"/>
          </a:xfrm>
        </p:grpSpPr>
        <p:grpSp>
          <p:nvGrpSpPr>
            <p:cNvPr id="64" name="Group 63">
              <a:extLst>
                <a:ext uri="{FF2B5EF4-FFF2-40B4-BE49-F238E27FC236}">
                  <a16:creationId xmlns:a16="http://schemas.microsoft.com/office/drawing/2014/main" id="{8B0EF3E3-1A79-4E97-8417-3B8CDF943593}"/>
                </a:ext>
              </a:extLst>
            </p:cNvPr>
            <p:cNvGrpSpPr/>
            <p:nvPr userDrawn="1"/>
          </p:nvGrpSpPr>
          <p:grpSpPr>
            <a:xfrm>
              <a:off x="471487" y="542926"/>
              <a:ext cx="1031875" cy="862012"/>
              <a:chOff x="471487" y="542926"/>
              <a:chExt cx="1031875" cy="862012"/>
            </a:xfrm>
          </p:grpSpPr>
          <p:sp>
            <p:nvSpPr>
              <p:cNvPr id="84" name="Freeform 28">
                <a:extLst>
                  <a:ext uri="{FF2B5EF4-FFF2-40B4-BE49-F238E27FC236}">
                    <a16:creationId xmlns:a16="http://schemas.microsoft.com/office/drawing/2014/main" id="{BEBE2072-80A9-4C1F-A964-93BDBB008D02}"/>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5" name="Freeform 29">
                <a:extLst>
                  <a:ext uri="{FF2B5EF4-FFF2-40B4-BE49-F238E27FC236}">
                    <a16:creationId xmlns:a16="http://schemas.microsoft.com/office/drawing/2014/main" id="{89EB39B6-B0E0-419C-A9E5-2CE27A674436}"/>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6" name="Freeform 30">
                <a:extLst>
                  <a:ext uri="{FF2B5EF4-FFF2-40B4-BE49-F238E27FC236}">
                    <a16:creationId xmlns:a16="http://schemas.microsoft.com/office/drawing/2014/main" id="{D56C4BCC-48CE-45AE-AA6D-F52BA3610F3F}"/>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65" name="Group 64">
              <a:extLst>
                <a:ext uri="{FF2B5EF4-FFF2-40B4-BE49-F238E27FC236}">
                  <a16:creationId xmlns:a16="http://schemas.microsoft.com/office/drawing/2014/main" id="{9A6D8B8D-99DB-48A4-9B5C-E173917D891F}"/>
                </a:ext>
              </a:extLst>
            </p:cNvPr>
            <p:cNvGrpSpPr/>
            <p:nvPr userDrawn="1"/>
          </p:nvGrpSpPr>
          <p:grpSpPr>
            <a:xfrm>
              <a:off x="1638300" y="723901"/>
              <a:ext cx="2270125" cy="260350"/>
              <a:chOff x="1638300" y="723901"/>
              <a:chExt cx="2270125" cy="260350"/>
            </a:xfrm>
          </p:grpSpPr>
          <p:sp>
            <p:nvSpPr>
              <p:cNvPr id="74" name="Freeform 31">
                <a:extLst>
                  <a:ext uri="{FF2B5EF4-FFF2-40B4-BE49-F238E27FC236}">
                    <a16:creationId xmlns:a16="http://schemas.microsoft.com/office/drawing/2014/main" id="{64FB6FCD-00C1-48A1-BBB8-AD97F84CC987}"/>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5" name="Freeform 32">
                <a:extLst>
                  <a:ext uri="{FF2B5EF4-FFF2-40B4-BE49-F238E27FC236}">
                    <a16:creationId xmlns:a16="http://schemas.microsoft.com/office/drawing/2014/main" id="{36881F23-05E0-4FAF-8C4D-39E8C37F69D6}"/>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6" name="Freeform 33">
                <a:extLst>
                  <a:ext uri="{FF2B5EF4-FFF2-40B4-BE49-F238E27FC236}">
                    <a16:creationId xmlns:a16="http://schemas.microsoft.com/office/drawing/2014/main" id="{DCA71DE7-77FE-4DB7-97AE-3CEAAB5D56F8}"/>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7" name="Freeform 34">
                <a:extLst>
                  <a:ext uri="{FF2B5EF4-FFF2-40B4-BE49-F238E27FC236}">
                    <a16:creationId xmlns:a16="http://schemas.microsoft.com/office/drawing/2014/main" id="{4DFB6CE1-5ACA-4724-BBF2-9FD139AE35EB}"/>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8" name="Freeform 35">
                <a:extLst>
                  <a:ext uri="{FF2B5EF4-FFF2-40B4-BE49-F238E27FC236}">
                    <a16:creationId xmlns:a16="http://schemas.microsoft.com/office/drawing/2014/main" id="{4E0E9460-3E77-4A02-B824-E1BECD6851F9}"/>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9" name="Freeform 36">
                <a:extLst>
                  <a:ext uri="{FF2B5EF4-FFF2-40B4-BE49-F238E27FC236}">
                    <a16:creationId xmlns:a16="http://schemas.microsoft.com/office/drawing/2014/main" id="{18C9F45B-DEF3-46B5-AA04-26B9BB9FF3C6}"/>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0" name="Freeform 37">
                <a:extLst>
                  <a:ext uri="{FF2B5EF4-FFF2-40B4-BE49-F238E27FC236}">
                    <a16:creationId xmlns:a16="http://schemas.microsoft.com/office/drawing/2014/main" id="{8480253C-DB27-4ABF-8E07-797FB51D52E4}"/>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1" name="Freeform 38">
                <a:extLst>
                  <a:ext uri="{FF2B5EF4-FFF2-40B4-BE49-F238E27FC236}">
                    <a16:creationId xmlns:a16="http://schemas.microsoft.com/office/drawing/2014/main" id="{09F80F55-FDD3-48CB-8187-ED524B50F114}"/>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2" name="Freeform 39">
                <a:extLst>
                  <a:ext uri="{FF2B5EF4-FFF2-40B4-BE49-F238E27FC236}">
                    <a16:creationId xmlns:a16="http://schemas.microsoft.com/office/drawing/2014/main" id="{379CD1BB-52CD-4FC8-9AF9-D304C8A55709}"/>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83" name="Freeform 40">
                <a:extLst>
                  <a:ext uri="{FF2B5EF4-FFF2-40B4-BE49-F238E27FC236}">
                    <a16:creationId xmlns:a16="http://schemas.microsoft.com/office/drawing/2014/main" id="{90D25A17-161C-432B-8E55-DC33A06000F7}"/>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66" name="Group 65">
              <a:extLst>
                <a:ext uri="{FF2B5EF4-FFF2-40B4-BE49-F238E27FC236}">
                  <a16:creationId xmlns:a16="http://schemas.microsoft.com/office/drawing/2014/main" id="{E4C1E7E7-1E00-4853-82D5-EC119ADA1E17}"/>
                </a:ext>
              </a:extLst>
            </p:cNvPr>
            <p:cNvGrpSpPr/>
            <p:nvPr userDrawn="1"/>
          </p:nvGrpSpPr>
          <p:grpSpPr>
            <a:xfrm>
              <a:off x="1651000" y="1027113"/>
              <a:ext cx="1417638" cy="260350"/>
              <a:chOff x="1651000" y="1027113"/>
              <a:chExt cx="1417638" cy="260350"/>
            </a:xfrm>
          </p:grpSpPr>
          <p:sp>
            <p:nvSpPr>
              <p:cNvPr id="67" name="Freeform 41">
                <a:extLst>
                  <a:ext uri="{FF2B5EF4-FFF2-40B4-BE49-F238E27FC236}">
                    <a16:creationId xmlns:a16="http://schemas.microsoft.com/office/drawing/2014/main" id="{0542B941-7725-48A2-A083-8C943B0BC5C0}"/>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68" name="Freeform 42">
                <a:extLst>
                  <a:ext uri="{FF2B5EF4-FFF2-40B4-BE49-F238E27FC236}">
                    <a16:creationId xmlns:a16="http://schemas.microsoft.com/office/drawing/2014/main" id="{FA9A52FB-606F-434A-B66D-1A1B31329BE6}"/>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69" name="Freeform 43">
                <a:extLst>
                  <a:ext uri="{FF2B5EF4-FFF2-40B4-BE49-F238E27FC236}">
                    <a16:creationId xmlns:a16="http://schemas.microsoft.com/office/drawing/2014/main" id="{12503697-C8CE-4CC0-AD69-BF7DCC793A11}"/>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0" name="Freeform 44">
                <a:extLst>
                  <a:ext uri="{FF2B5EF4-FFF2-40B4-BE49-F238E27FC236}">
                    <a16:creationId xmlns:a16="http://schemas.microsoft.com/office/drawing/2014/main" id="{A3E02954-2E47-4A4D-99EC-03F3817682AF}"/>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1" name="Freeform 45">
                <a:extLst>
                  <a:ext uri="{FF2B5EF4-FFF2-40B4-BE49-F238E27FC236}">
                    <a16:creationId xmlns:a16="http://schemas.microsoft.com/office/drawing/2014/main" id="{45BAF6DA-3EA7-41A4-81FD-1806D989E7B0}"/>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2" name="Freeform 46">
                <a:extLst>
                  <a:ext uri="{FF2B5EF4-FFF2-40B4-BE49-F238E27FC236}">
                    <a16:creationId xmlns:a16="http://schemas.microsoft.com/office/drawing/2014/main" id="{8C913070-C6B6-4C0A-A381-216D4D5BB44E}"/>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73" name="Freeform 47">
                <a:extLst>
                  <a:ext uri="{FF2B5EF4-FFF2-40B4-BE49-F238E27FC236}">
                    <a16:creationId xmlns:a16="http://schemas.microsoft.com/office/drawing/2014/main" id="{DE22C399-6540-4F58-B9D3-B6372506AB52}"/>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1438319706"/>
      </p:ext>
    </p:extLst>
  </p:cSld>
  <p:clrMapOvr>
    <a:masterClrMapping/>
  </p:clrMapOvr>
  <p:hf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 petrol ">
    <p:bg>
      <p:bgPr>
        <a:solidFill>
          <a:schemeClr val="bg2"/>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86CC9E6-B5F2-45CC-8768-EDA08D2E3C41}"/>
              </a:ext>
            </a:extLst>
          </p:cNvPr>
          <p:cNvSpPr>
            <a:spLocks noGrp="1"/>
          </p:cNvSpPr>
          <p:nvPr>
            <p:ph type="pic" sz="quarter" idx="16" hasCustomPrompt="1"/>
          </p:nvPr>
        </p:nvSpPr>
        <p:spPr>
          <a:xfrm>
            <a:off x="-19698"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13" name="Text Placeholder 14">
            <a:extLst>
              <a:ext uri="{FF2B5EF4-FFF2-40B4-BE49-F238E27FC236}">
                <a16:creationId xmlns:a16="http://schemas.microsoft.com/office/drawing/2014/main" id="{D44561B4-2500-4C29-BC30-3A0F04BF8EFB}"/>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0B43AC91-B6F2-4336-8CB4-770D1F137B8A}"/>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5" name="Group 14">
            <a:extLst>
              <a:ext uri="{FF2B5EF4-FFF2-40B4-BE49-F238E27FC236}">
                <a16:creationId xmlns:a16="http://schemas.microsoft.com/office/drawing/2014/main" id="{C7EC6D7F-BA45-4AD4-82B6-72C749A69D2E}"/>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5E061571-180B-4689-9E4A-14DFECBA99C2}"/>
                </a:ext>
              </a:extLst>
            </p:cNvPr>
            <p:cNvGrpSpPr/>
            <p:nvPr userDrawn="1"/>
          </p:nvGrpSpPr>
          <p:grpSpPr>
            <a:xfrm>
              <a:off x="471487" y="542926"/>
              <a:ext cx="1031875" cy="862012"/>
              <a:chOff x="471487" y="542926"/>
              <a:chExt cx="1031875" cy="862012"/>
            </a:xfrm>
          </p:grpSpPr>
          <p:sp>
            <p:nvSpPr>
              <p:cNvPr id="36" name="Freeform 28">
                <a:extLst>
                  <a:ext uri="{FF2B5EF4-FFF2-40B4-BE49-F238E27FC236}">
                    <a16:creationId xmlns:a16="http://schemas.microsoft.com/office/drawing/2014/main" id="{3CE6AE99-311C-44FF-8DB0-260E25D6D1BD}"/>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29">
                <a:extLst>
                  <a:ext uri="{FF2B5EF4-FFF2-40B4-BE49-F238E27FC236}">
                    <a16:creationId xmlns:a16="http://schemas.microsoft.com/office/drawing/2014/main" id="{FEDDE2E3-E178-44CF-A1EB-3B89EE062F6D}"/>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0">
                <a:extLst>
                  <a:ext uri="{FF2B5EF4-FFF2-40B4-BE49-F238E27FC236}">
                    <a16:creationId xmlns:a16="http://schemas.microsoft.com/office/drawing/2014/main" id="{EACD5E15-BAA0-45AE-A3B0-3B220971360A}"/>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6459B40B-D3F6-44BE-AE2C-5BC0E7A701FF}"/>
                </a:ext>
              </a:extLst>
            </p:cNvPr>
            <p:cNvGrpSpPr/>
            <p:nvPr userDrawn="1"/>
          </p:nvGrpSpPr>
          <p:grpSpPr>
            <a:xfrm>
              <a:off x="1638300" y="723901"/>
              <a:ext cx="2270125" cy="260350"/>
              <a:chOff x="1638300" y="723901"/>
              <a:chExt cx="2270125" cy="260350"/>
            </a:xfrm>
          </p:grpSpPr>
          <p:sp>
            <p:nvSpPr>
              <p:cNvPr id="26" name="Freeform 31">
                <a:extLst>
                  <a:ext uri="{FF2B5EF4-FFF2-40B4-BE49-F238E27FC236}">
                    <a16:creationId xmlns:a16="http://schemas.microsoft.com/office/drawing/2014/main" id="{311672B8-D272-4F46-86C8-7AD1FB88E721}"/>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2">
                <a:extLst>
                  <a:ext uri="{FF2B5EF4-FFF2-40B4-BE49-F238E27FC236}">
                    <a16:creationId xmlns:a16="http://schemas.microsoft.com/office/drawing/2014/main" id="{55B73BD6-EF43-44A1-936E-5D551C34AB9D}"/>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3">
                <a:extLst>
                  <a:ext uri="{FF2B5EF4-FFF2-40B4-BE49-F238E27FC236}">
                    <a16:creationId xmlns:a16="http://schemas.microsoft.com/office/drawing/2014/main" id="{F5AAA565-241C-4D0E-8FAE-FAB10E003341}"/>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4">
                <a:extLst>
                  <a:ext uri="{FF2B5EF4-FFF2-40B4-BE49-F238E27FC236}">
                    <a16:creationId xmlns:a16="http://schemas.microsoft.com/office/drawing/2014/main" id="{B549AE69-FE35-4F9C-B937-A55605743067}"/>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5">
                <a:extLst>
                  <a:ext uri="{FF2B5EF4-FFF2-40B4-BE49-F238E27FC236}">
                    <a16:creationId xmlns:a16="http://schemas.microsoft.com/office/drawing/2014/main" id="{3E99B686-9A37-4906-84E7-B4BDFA19877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6">
                <a:extLst>
                  <a:ext uri="{FF2B5EF4-FFF2-40B4-BE49-F238E27FC236}">
                    <a16:creationId xmlns:a16="http://schemas.microsoft.com/office/drawing/2014/main" id="{EAF65D95-95EF-4D6E-8C13-A8D4CB145B19}"/>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7">
                <a:extLst>
                  <a:ext uri="{FF2B5EF4-FFF2-40B4-BE49-F238E27FC236}">
                    <a16:creationId xmlns:a16="http://schemas.microsoft.com/office/drawing/2014/main" id="{73393520-973B-431F-80FD-AD642D76302F}"/>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8">
                <a:extLst>
                  <a:ext uri="{FF2B5EF4-FFF2-40B4-BE49-F238E27FC236}">
                    <a16:creationId xmlns:a16="http://schemas.microsoft.com/office/drawing/2014/main" id="{A43FACB8-AF22-42FA-93D5-C7A14A6BCB4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9">
                <a:extLst>
                  <a:ext uri="{FF2B5EF4-FFF2-40B4-BE49-F238E27FC236}">
                    <a16:creationId xmlns:a16="http://schemas.microsoft.com/office/drawing/2014/main" id="{BCAC5749-7DB7-42CD-8230-1E210333FF77}"/>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40">
                <a:extLst>
                  <a:ext uri="{FF2B5EF4-FFF2-40B4-BE49-F238E27FC236}">
                    <a16:creationId xmlns:a16="http://schemas.microsoft.com/office/drawing/2014/main" id="{B1769209-02A3-4AC7-B4F9-EF3E17AA15CF}"/>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EBE2289E-3337-476D-BFC6-68C5E9C84F9F}"/>
                </a:ext>
              </a:extLst>
            </p:cNvPr>
            <p:cNvGrpSpPr/>
            <p:nvPr userDrawn="1"/>
          </p:nvGrpSpPr>
          <p:grpSpPr>
            <a:xfrm>
              <a:off x="1651000" y="1027113"/>
              <a:ext cx="1417638" cy="260350"/>
              <a:chOff x="1651000" y="1027113"/>
              <a:chExt cx="1417638" cy="260350"/>
            </a:xfrm>
          </p:grpSpPr>
          <p:sp>
            <p:nvSpPr>
              <p:cNvPr id="19" name="Freeform 41">
                <a:extLst>
                  <a:ext uri="{FF2B5EF4-FFF2-40B4-BE49-F238E27FC236}">
                    <a16:creationId xmlns:a16="http://schemas.microsoft.com/office/drawing/2014/main" id="{9596F7EC-2F2E-405B-949C-818ADB194742}"/>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2">
                <a:extLst>
                  <a:ext uri="{FF2B5EF4-FFF2-40B4-BE49-F238E27FC236}">
                    <a16:creationId xmlns:a16="http://schemas.microsoft.com/office/drawing/2014/main" id="{8FD3FE66-8D11-4C65-B3C2-C244BF7597A7}"/>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3">
                <a:extLst>
                  <a:ext uri="{FF2B5EF4-FFF2-40B4-BE49-F238E27FC236}">
                    <a16:creationId xmlns:a16="http://schemas.microsoft.com/office/drawing/2014/main" id="{570C01CA-DDA1-4AFF-875C-03D21EC926AF}"/>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4">
                <a:extLst>
                  <a:ext uri="{FF2B5EF4-FFF2-40B4-BE49-F238E27FC236}">
                    <a16:creationId xmlns:a16="http://schemas.microsoft.com/office/drawing/2014/main" id="{39FCF90C-3815-4FD8-8EF5-CA8A1B6F4E23}"/>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5">
                <a:extLst>
                  <a:ext uri="{FF2B5EF4-FFF2-40B4-BE49-F238E27FC236}">
                    <a16:creationId xmlns:a16="http://schemas.microsoft.com/office/drawing/2014/main" id="{ED689EA3-A7AB-403D-922B-9D9C1B42B8EA}"/>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6">
                <a:extLst>
                  <a:ext uri="{FF2B5EF4-FFF2-40B4-BE49-F238E27FC236}">
                    <a16:creationId xmlns:a16="http://schemas.microsoft.com/office/drawing/2014/main" id="{3BDE1490-7CAA-43DB-B6BE-5A53C2408224}"/>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7">
                <a:extLst>
                  <a:ext uri="{FF2B5EF4-FFF2-40B4-BE49-F238E27FC236}">
                    <a16:creationId xmlns:a16="http://schemas.microsoft.com/office/drawing/2014/main" id="{AF7DAF5A-D306-4E9C-BE63-6A121600464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2733363669"/>
      </p:ext>
    </p:extLst>
  </p:cSld>
  <p:clrMapOvr>
    <a:masterClrMapping/>
  </p:clrMapOvr>
  <p:hf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apitelsida - vinröd">
    <p:bg>
      <p:bgPr>
        <a:solidFill>
          <a:schemeClr val="accent3"/>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86CC9E6-B5F2-45CC-8768-EDA08D2E3C41}"/>
              </a:ext>
            </a:extLst>
          </p:cNvPr>
          <p:cNvSpPr>
            <a:spLocks noGrp="1"/>
          </p:cNvSpPr>
          <p:nvPr>
            <p:ph type="pic" sz="quarter" idx="16" hasCustomPrompt="1"/>
          </p:nvPr>
        </p:nvSpPr>
        <p:spPr>
          <a:xfrm>
            <a:off x="0" y="0"/>
            <a:ext cx="12192000" cy="6858000"/>
          </a:xfrm>
        </p:spPr>
        <p:txBody>
          <a:bodyPr anchor="t" anchorCtr="1">
            <a:normAutofit/>
          </a:bodyPr>
          <a:lstStyle>
            <a:lvl1pPr marL="0" indent="0" algn="ctr">
              <a:buNone/>
              <a:defRPr sz="1400" i="1">
                <a:solidFill>
                  <a:schemeClr val="bg1">
                    <a:lumMod val="50000"/>
                  </a:schemeClr>
                </a:solidFill>
                <a:latin typeface="Inter" panose="020B0502030000000004" pitchFamily="34" charset="0"/>
                <a:ea typeface="Inter" panose="020B0502030000000004" pitchFamily="34" charset="0"/>
              </a:defRPr>
            </a:lvl1pPr>
          </a:lstStyle>
          <a:p>
            <a:r>
              <a:rPr lang="en-US" dirty="0" err="1"/>
              <a:t>Klicka</a:t>
            </a:r>
            <a:r>
              <a:rPr lang="en-US" dirty="0"/>
              <a:t> </a:t>
            </a:r>
            <a:r>
              <a:rPr lang="en-US" dirty="0" err="1"/>
              <a:t>på</a:t>
            </a:r>
            <a:r>
              <a:rPr lang="en-US" dirty="0"/>
              <a:t> </a:t>
            </a:r>
            <a:r>
              <a:rPr lang="en-US" dirty="0" err="1"/>
              <a:t>ikonen</a:t>
            </a:r>
            <a:r>
              <a:rPr lang="en-US" dirty="0"/>
              <a:t> </a:t>
            </a:r>
            <a:r>
              <a:rPr lang="en-US" dirty="0" err="1"/>
              <a:t>nedan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bakgrundsbild</a:t>
            </a:r>
            <a:endParaRPr lang="en-SE" dirty="0"/>
          </a:p>
        </p:txBody>
      </p:sp>
      <p:sp>
        <p:nvSpPr>
          <p:cNvPr id="13" name="Text Placeholder 14">
            <a:extLst>
              <a:ext uri="{FF2B5EF4-FFF2-40B4-BE49-F238E27FC236}">
                <a16:creationId xmlns:a16="http://schemas.microsoft.com/office/drawing/2014/main" id="{D44561B4-2500-4C29-BC30-3A0F04BF8EFB}"/>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0B43AC91-B6F2-4336-8CB4-770D1F137B8A}"/>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chemeClr val="bg1"/>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5" name="Group 14">
            <a:extLst>
              <a:ext uri="{FF2B5EF4-FFF2-40B4-BE49-F238E27FC236}">
                <a16:creationId xmlns:a16="http://schemas.microsoft.com/office/drawing/2014/main" id="{C7EC6D7F-BA45-4AD4-82B6-72C749A69D2E}"/>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5E061571-180B-4689-9E4A-14DFECBA99C2}"/>
                </a:ext>
              </a:extLst>
            </p:cNvPr>
            <p:cNvGrpSpPr/>
            <p:nvPr userDrawn="1"/>
          </p:nvGrpSpPr>
          <p:grpSpPr>
            <a:xfrm>
              <a:off x="471487" y="542926"/>
              <a:ext cx="1031875" cy="862012"/>
              <a:chOff x="471487" y="542926"/>
              <a:chExt cx="1031875" cy="862012"/>
            </a:xfrm>
          </p:grpSpPr>
          <p:sp>
            <p:nvSpPr>
              <p:cNvPr id="36" name="Freeform 28">
                <a:extLst>
                  <a:ext uri="{FF2B5EF4-FFF2-40B4-BE49-F238E27FC236}">
                    <a16:creationId xmlns:a16="http://schemas.microsoft.com/office/drawing/2014/main" id="{3CE6AE99-311C-44FF-8DB0-260E25D6D1BD}"/>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29">
                <a:extLst>
                  <a:ext uri="{FF2B5EF4-FFF2-40B4-BE49-F238E27FC236}">
                    <a16:creationId xmlns:a16="http://schemas.microsoft.com/office/drawing/2014/main" id="{FEDDE2E3-E178-44CF-A1EB-3B89EE062F6D}"/>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0">
                <a:extLst>
                  <a:ext uri="{FF2B5EF4-FFF2-40B4-BE49-F238E27FC236}">
                    <a16:creationId xmlns:a16="http://schemas.microsoft.com/office/drawing/2014/main" id="{EACD5E15-BAA0-45AE-A3B0-3B220971360A}"/>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6459B40B-D3F6-44BE-AE2C-5BC0E7A701FF}"/>
                </a:ext>
              </a:extLst>
            </p:cNvPr>
            <p:cNvGrpSpPr/>
            <p:nvPr userDrawn="1"/>
          </p:nvGrpSpPr>
          <p:grpSpPr>
            <a:xfrm>
              <a:off x="1638300" y="723901"/>
              <a:ext cx="2270125" cy="260350"/>
              <a:chOff x="1638300" y="723901"/>
              <a:chExt cx="2270125" cy="260350"/>
            </a:xfrm>
          </p:grpSpPr>
          <p:sp>
            <p:nvSpPr>
              <p:cNvPr id="26" name="Freeform 31">
                <a:extLst>
                  <a:ext uri="{FF2B5EF4-FFF2-40B4-BE49-F238E27FC236}">
                    <a16:creationId xmlns:a16="http://schemas.microsoft.com/office/drawing/2014/main" id="{311672B8-D272-4F46-86C8-7AD1FB88E721}"/>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2">
                <a:extLst>
                  <a:ext uri="{FF2B5EF4-FFF2-40B4-BE49-F238E27FC236}">
                    <a16:creationId xmlns:a16="http://schemas.microsoft.com/office/drawing/2014/main" id="{55B73BD6-EF43-44A1-936E-5D551C34AB9D}"/>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3">
                <a:extLst>
                  <a:ext uri="{FF2B5EF4-FFF2-40B4-BE49-F238E27FC236}">
                    <a16:creationId xmlns:a16="http://schemas.microsoft.com/office/drawing/2014/main" id="{F5AAA565-241C-4D0E-8FAE-FAB10E003341}"/>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4">
                <a:extLst>
                  <a:ext uri="{FF2B5EF4-FFF2-40B4-BE49-F238E27FC236}">
                    <a16:creationId xmlns:a16="http://schemas.microsoft.com/office/drawing/2014/main" id="{B549AE69-FE35-4F9C-B937-A55605743067}"/>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5">
                <a:extLst>
                  <a:ext uri="{FF2B5EF4-FFF2-40B4-BE49-F238E27FC236}">
                    <a16:creationId xmlns:a16="http://schemas.microsoft.com/office/drawing/2014/main" id="{3E99B686-9A37-4906-84E7-B4BDFA19877A}"/>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6">
                <a:extLst>
                  <a:ext uri="{FF2B5EF4-FFF2-40B4-BE49-F238E27FC236}">
                    <a16:creationId xmlns:a16="http://schemas.microsoft.com/office/drawing/2014/main" id="{EAF65D95-95EF-4D6E-8C13-A8D4CB145B19}"/>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7">
                <a:extLst>
                  <a:ext uri="{FF2B5EF4-FFF2-40B4-BE49-F238E27FC236}">
                    <a16:creationId xmlns:a16="http://schemas.microsoft.com/office/drawing/2014/main" id="{73393520-973B-431F-80FD-AD642D76302F}"/>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8">
                <a:extLst>
                  <a:ext uri="{FF2B5EF4-FFF2-40B4-BE49-F238E27FC236}">
                    <a16:creationId xmlns:a16="http://schemas.microsoft.com/office/drawing/2014/main" id="{A43FACB8-AF22-42FA-93D5-C7A14A6BCB4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9">
                <a:extLst>
                  <a:ext uri="{FF2B5EF4-FFF2-40B4-BE49-F238E27FC236}">
                    <a16:creationId xmlns:a16="http://schemas.microsoft.com/office/drawing/2014/main" id="{BCAC5749-7DB7-42CD-8230-1E210333FF77}"/>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40">
                <a:extLst>
                  <a:ext uri="{FF2B5EF4-FFF2-40B4-BE49-F238E27FC236}">
                    <a16:creationId xmlns:a16="http://schemas.microsoft.com/office/drawing/2014/main" id="{B1769209-02A3-4AC7-B4F9-EF3E17AA15CF}"/>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EBE2289E-3337-476D-BFC6-68C5E9C84F9F}"/>
                </a:ext>
              </a:extLst>
            </p:cNvPr>
            <p:cNvGrpSpPr/>
            <p:nvPr userDrawn="1"/>
          </p:nvGrpSpPr>
          <p:grpSpPr>
            <a:xfrm>
              <a:off x="1651000" y="1027113"/>
              <a:ext cx="1417638" cy="260350"/>
              <a:chOff x="1651000" y="1027113"/>
              <a:chExt cx="1417638" cy="260350"/>
            </a:xfrm>
          </p:grpSpPr>
          <p:sp>
            <p:nvSpPr>
              <p:cNvPr id="19" name="Freeform 41">
                <a:extLst>
                  <a:ext uri="{FF2B5EF4-FFF2-40B4-BE49-F238E27FC236}">
                    <a16:creationId xmlns:a16="http://schemas.microsoft.com/office/drawing/2014/main" id="{9596F7EC-2F2E-405B-949C-818ADB194742}"/>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2">
                <a:extLst>
                  <a:ext uri="{FF2B5EF4-FFF2-40B4-BE49-F238E27FC236}">
                    <a16:creationId xmlns:a16="http://schemas.microsoft.com/office/drawing/2014/main" id="{8FD3FE66-8D11-4C65-B3C2-C244BF7597A7}"/>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3">
                <a:extLst>
                  <a:ext uri="{FF2B5EF4-FFF2-40B4-BE49-F238E27FC236}">
                    <a16:creationId xmlns:a16="http://schemas.microsoft.com/office/drawing/2014/main" id="{570C01CA-DDA1-4AFF-875C-03D21EC926AF}"/>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4">
                <a:extLst>
                  <a:ext uri="{FF2B5EF4-FFF2-40B4-BE49-F238E27FC236}">
                    <a16:creationId xmlns:a16="http://schemas.microsoft.com/office/drawing/2014/main" id="{39FCF90C-3815-4FD8-8EF5-CA8A1B6F4E23}"/>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5">
                <a:extLst>
                  <a:ext uri="{FF2B5EF4-FFF2-40B4-BE49-F238E27FC236}">
                    <a16:creationId xmlns:a16="http://schemas.microsoft.com/office/drawing/2014/main" id="{ED689EA3-A7AB-403D-922B-9D9C1B42B8EA}"/>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6">
                <a:extLst>
                  <a:ext uri="{FF2B5EF4-FFF2-40B4-BE49-F238E27FC236}">
                    <a16:creationId xmlns:a16="http://schemas.microsoft.com/office/drawing/2014/main" id="{3BDE1490-7CAA-43DB-B6BE-5A53C2408224}"/>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7">
                <a:extLst>
                  <a:ext uri="{FF2B5EF4-FFF2-40B4-BE49-F238E27FC236}">
                    <a16:creationId xmlns:a16="http://schemas.microsoft.com/office/drawing/2014/main" id="{AF7DAF5A-D306-4E9C-BE63-6A1216004644}"/>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903121548"/>
      </p:ext>
    </p:extLst>
  </p:cSld>
  <p:clrMapOvr>
    <a:masterClrMapping/>
  </p:clrMapOvr>
  <p:hf hdr="0" ft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fast bi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1100AD40-E8F3-4F93-BAB5-4A49CD747043}"/>
              </a:ext>
            </a:extLst>
          </p:cNvPr>
          <p:cNvSpPr>
            <a:spLocks noGrp="1"/>
          </p:cNvSpPr>
          <p:nvPr>
            <p:ph type="body" sz="quarter" idx="19" hasCustomPrompt="1"/>
          </p:nvPr>
        </p:nvSpPr>
        <p:spPr>
          <a:xfrm>
            <a:off x="1672035" y="1260900"/>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a:lnSpc>
                <a:spcPts val="2700"/>
              </a:lnSpc>
              <a:buNone/>
              <a:defRPr sz="3200" baseline="0">
                <a:solidFill>
                  <a:schemeClr val="tx2"/>
                </a:solidFill>
                <a:latin typeface="Inter" panose="020B0502030000000004" pitchFamily="34" charset="0"/>
                <a:ea typeface="Inter" panose="020B0502030000000004" pitchFamily="34" charset="0"/>
              </a:defRPr>
            </a:lvl1pPr>
            <a:lvl2pPr>
              <a:buNone/>
              <a:defRPr/>
            </a:lvl2pPr>
          </a:lstStyle>
          <a:p>
            <a:pPr lvl="0"/>
            <a:r>
              <a:rPr lang="en-US" dirty="0"/>
              <a:t>Rubrik 32 p</a:t>
            </a:r>
          </a:p>
        </p:txBody>
      </p:sp>
      <p:sp>
        <p:nvSpPr>
          <p:cNvPr id="14" name="Text Placeholder 14">
            <a:extLst>
              <a:ext uri="{FF2B5EF4-FFF2-40B4-BE49-F238E27FC236}">
                <a16:creationId xmlns:a16="http://schemas.microsoft.com/office/drawing/2014/main" id="{2095E499-E661-4ECF-9C1F-2DE4F64C2C06}"/>
              </a:ext>
            </a:extLst>
          </p:cNvPr>
          <p:cNvSpPr>
            <a:spLocks noGrp="1"/>
          </p:cNvSpPr>
          <p:nvPr>
            <p:ph type="body" sz="quarter" idx="20" hasCustomPrompt="1"/>
          </p:nvPr>
        </p:nvSpPr>
        <p:spPr>
          <a:xfrm>
            <a:off x="1670070" y="1944898"/>
            <a:ext cx="7200000" cy="450251"/>
          </a:xfrm>
          <a:noFill/>
          <a:ln>
            <a:noFill/>
          </a:ln>
        </p:spPr>
        <p:style>
          <a:lnRef idx="2">
            <a:schemeClr val="dk1"/>
          </a:lnRef>
          <a:fillRef idx="1">
            <a:schemeClr val="lt1"/>
          </a:fillRef>
          <a:effectRef idx="0">
            <a:schemeClr val="dk1"/>
          </a:effectRef>
          <a:fontRef idx="minor">
            <a:schemeClr val="dk1"/>
          </a:fontRef>
        </p:style>
        <p:txBody>
          <a:bodyPr wrap="square" lIns="0" rIns="0">
            <a:spAutoFit/>
          </a:bodyPr>
          <a:lstStyle>
            <a:lvl1pPr marL="0" indent="0">
              <a:lnSpc>
                <a:spcPts val="2700"/>
              </a:lnSpc>
              <a:buNone/>
              <a:defRPr sz="3200" baseline="0">
                <a:solidFill>
                  <a:srgbClr val="EA4F26"/>
                </a:solidFill>
                <a:latin typeface="Inter" panose="020B0502030000000004" pitchFamily="34" charset="0"/>
                <a:ea typeface="Inter" panose="020B0502030000000004" pitchFamily="34" charset="0"/>
              </a:defRPr>
            </a:lvl1pPr>
            <a:lvl2pPr>
              <a:buNone/>
              <a:defRPr/>
            </a:lvl2pPr>
          </a:lstStyle>
          <a:p>
            <a:pPr lvl="0"/>
            <a:r>
              <a:rPr lang="en-US" dirty="0" err="1"/>
              <a:t>Underrubrik</a:t>
            </a:r>
            <a:r>
              <a:rPr lang="en-US" dirty="0"/>
              <a:t> 32 p</a:t>
            </a:r>
          </a:p>
        </p:txBody>
      </p:sp>
      <p:grpSp>
        <p:nvGrpSpPr>
          <p:cNvPr id="15" name="Group 14">
            <a:extLst>
              <a:ext uri="{FF2B5EF4-FFF2-40B4-BE49-F238E27FC236}">
                <a16:creationId xmlns:a16="http://schemas.microsoft.com/office/drawing/2014/main" id="{5175A795-FD39-4761-AF51-3E939BABEE7F}"/>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4C4DC183-E741-47D7-907F-F88BDCA13B2B}"/>
                </a:ext>
              </a:extLst>
            </p:cNvPr>
            <p:cNvGrpSpPr/>
            <p:nvPr userDrawn="1"/>
          </p:nvGrpSpPr>
          <p:grpSpPr>
            <a:xfrm>
              <a:off x="471487" y="542926"/>
              <a:ext cx="1031875" cy="862012"/>
              <a:chOff x="471487" y="542926"/>
              <a:chExt cx="1031875" cy="862012"/>
            </a:xfrm>
          </p:grpSpPr>
          <p:sp>
            <p:nvSpPr>
              <p:cNvPr id="36" name="Freeform 28">
                <a:extLst>
                  <a:ext uri="{FF2B5EF4-FFF2-40B4-BE49-F238E27FC236}">
                    <a16:creationId xmlns:a16="http://schemas.microsoft.com/office/drawing/2014/main" id="{502191F0-A6E2-410C-91FC-144DF800BF5E}"/>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29">
                <a:extLst>
                  <a:ext uri="{FF2B5EF4-FFF2-40B4-BE49-F238E27FC236}">
                    <a16:creationId xmlns:a16="http://schemas.microsoft.com/office/drawing/2014/main" id="{ED3638E8-5B62-44D4-8D89-D721CCA7DBDC}"/>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8" name="Freeform 30">
                <a:extLst>
                  <a:ext uri="{FF2B5EF4-FFF2-40B4-BE49-F238E27FC236}">
                    <a16:creationId xmlns:a16="http://schemas.microsoft.com/office/drawing/2014/main" id="{311ABDD3-6711-4091-B7C8-B23D9EC5F133}"/>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6A899F69-55FE-4115-B475-A14CE53A8936}"/>
                </a:ext>
              </a:extLst>
            </p:cNvPr>
            <p:cNvGrpSpPr/>
            <p:nvPr userDrawn="1"/>
          </p:nvGrpSpPr>
          <p:grpSpPr>
            <a:xfrm>
              <a:off x="1638300" y="723901"/>
              <a:ext cx="2270125" cy="260350"/>
              <a:chOff x="1638300" y="723901"/>
              <a:chExt cx="2270125" cy="260350"/>
            </a:xfrm>
          </p:grpSpPr>
          <p:sp>
            <p:nvSpPr>
              <p:cNvPr id="26" name="Freeform 31">
                <a:extLst>
                  <a:ext uri="{FF2B5EF4-FFF2-40B4-BE49-F238E27FC236}">
                    <a16:creationId xmlns:a16="http://schemas.microsoft.com/office/drawing/2014/main" id="{303C5191-2EB3-41CA-B62B-19DA7C487BF5}"/>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2">
                <a:extLst>
                  <a:ext uri="{FF2B5EF4-FFF2-40B4-BE49-F238E27FC236}">
                    <a16:creationId xmlns:a16="http://schemas.microsoft.com/office/drawing/2014/main" id="{6A58B6C4-D34A-4625-83C9-46728D345642}"/>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3">
                <a:extLst>
                  <a:ext uri="{FF2B5EF4-FFF2-40B4-BE49-F238E27FC236}">
                    <a16:creationId xmlns:a16="http://schemas.microsoft.com/office/drawing/2014/main" id="{9C63D75D-EA86-4A5F-A041-753F9DC68C12}"/>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4">
                <a:extLst>
                  <a:ext uri="{FF2B5EF4-FFF2-40B4-BE49-F238E27FC236}">
                    <a16:creationId xmlns:a16="http://schemas.microsoft.com/office/drawing/2014/main" id="{451E376C-47D2-4A45-B83D-F5ECBCC010F8}"/>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5">
                <a:extLst>
                  <a:ext uri="{FF2B5EF4-FFF2-40B4-BE49-F238E27FC236}">
                    <a16:creationId xmlns:a16="http://schemas.microsoft.com/office/drawing/2014/main" id="{7336A249-91B9-4026-A9AE-5313B54FB4D7}"/>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6">
                <a:extLst>
                  <a:ext uri="{FF2B5EF4-FFF2-40B4-BE49-F238E27FC236}">
                    <a16:creationId xmlns:a16="http://schemas.microsoft.com/office/drawing/2014/main" id="{53F843B2-695A-433F-92D5-DD536C57EE13}"/>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7">
                <a:extLst>
                  <a:ext uri="{FF2B5EF4-FFF2-40B4-BE49-F238E27FC236}">
                    <a16:creationId xmlns:a16="http://schemas.microsoft.com/office/drawing/2014/main" id="{DF3E9BDB-0DA4-4D9D-918E-AC7E36C50ADC}"/>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8">
                <a:extLst>
                  <a:ext uri="{FF2B5EF4-FFF2-40B4-BE49-F238E27FC236}">
                    <a16:creationId xmlns:a16="http://schemas.microsoft.com/office/drawing/2014/main" id="{7196DBC9-4561-4840-AE44-D6D689F4A750}"/>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9">
                <a:extLst>
                  <a:ext uri="{FF2B5EF4-FFF2-40B4-BE49-F238E27FC236}">
                    <a16:creationId xmlns:a16="http://schemas.microsoft.com/office/drawing/2014/main" id="{4583E713-C221-4ECC-A529-8A43352EF39A}"/>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40">
                <a:extLst>
                  <a:ext uri="{FF2B5EF4-FFF2-40B4-BE49-F238E27FC236}">
                    <a16:creationId xmlns:a16="http://schemas.microsoft.com/office/drawing/2014/main" id="{48E3462E-F77D-4D00-AB73-B130E890BF4D}"/>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8" name="Group 17">
              <a:extLst>
                <a:ext uri="{FF2B5EF4-FFF2-40B4-BE49-F238E27FC236}">
                  <a16:creationId xmlns:a16="http://schemas.microsoft.com/office/drawing/2014/main" id="{6CD298E7-1FC2-4FE5-95D8-682B59490D93}"/>
                </a:ext>
              </a:extLst>
            </p:cNvPr>
            <p:cNvGrpSpPr/>
            <p:nvPr userDrawn="1"/>
          </p:nvGrpSpPr>
          <p:grpSpPr>
            <a:xfrm>
              <a:off x="1651000" y="1027113"/>
              <a:ext cx="1417638" cy="260350"/>
              <a:chOff x="1651000" y="1027113"/>
              <a:chExt cx="1417638" cy="260350"/>
            </a:xfrm>
          </p:grpSpPr>
          <p:sp>
            <p:nvSpPr>
              <p:cNvPr id="19" name="Freeform 41">
                <a:extLst>
                  <a:ext uri="{FF2B5EF4-FFF2-40B4-BE49-F238E27FC236}">
                    <a16:creationId xmlns:a16="http://schemas.microsoft.com/office/drawing/2014/main" id="{C0C6AF61-351C-4456-82AC-39A3129A2F27}"/>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2">
                <a:extLst>
                  <a:ext uri="{FF2B5EF4-FFF2-40B4-BE49-F238E27FC236}">
                    <a16:creationId xmlns:a16="http://schemas.microsoft.com/office/drawing/2014/main" id="{C1EA5DCA-4D36-4F60-AA09-60E4E3463A1D}"/>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3">
                <a:extLst>
                  <a:ext uri="{FF2B5EF4-FFF2-40B4-BE49-F238E27FC236}">
                    <a16:creationId xmlns:a16="http://schemas.microsoft.com/office/drawing/2014/main" id="{74D8CB8E-0DDB-4A10-9C0F-A75596C5B015}"/>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4">
                <a:extLst>
                  <a:ext uri="{FF2B5EF4-FFF2-40B4-BE49-F238E27FC236}">
                    <a16:creationId xmlns:a16="http://schemas.microsoft.com/office/drawing/2014/main" id="{A32E22A0-EED5-424C-89DF-90F19E9A8849}"/>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5">
                <a:extLst>
                  <a:ext uri="{FF2B5EF4-FFF2-40B4-BE49-F238E27FC236}">
                    <a16:creationId xmlns:a16="http://schemas.microsoft.com/office/drawing/2014/main" id="{738320AA-A136-4821-817D-D71126269C66}"/>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6">
                <a:extLst>
                  <a:ext uri="{FF2B5EF4-FFF2-40B4-BE49-F238E27FC236}">
                    <a16:creationId xmlns:a16="http://schemas.microsoft.com/office/drawing/2014/main" id="{CFC939A5-C7D5-4D12-9AC8-E6B1246DAAD2}"/>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7">
                <a:extLst>
                  <a:ext uri="{FF2B5EF4-FFF2-40B4-BE49-F238E27FC236}">
                    <a16:creationId xmlns:a16="http://schemas.microsoft.com/office/drawing/2014/main" id="{F939ABB2-1566-4885-91AD-AE5F2F93731C}"/>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374731729"/>
      </p:ext>
    </p:extLst>
  </p:cSld>
  <p:clrMapOvr>
    <a:masterClrMapping/>
  </p:clrMapOvr>
  <p:hf hdr="0" ftr="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 1 spalter">
    <p:spTree>
      <p:nvGrpSpPr>
        <p:cNvPr id="1" name=""/>
        <p:cNvGrpSpPr/>
        <p:nvPr/>
      </p:nvGrpSpPr>
      <p:grpSpPr>
        <a:xfrm>
          <a:off x="0" y="0"/>
          <a:ext cx="0" cy="0"/>
          <a:chOff x="0" y="0"/>
          <a:chExt cx="0" cy="0"/>
        </a:xfrm>
      </p:grpSpPr>
      <p:sp>
        <p:nvSpPr>
          <p:cNvPr id="7" name="Rektangel 5">
            <a:extLst>
              <a:ext uri="{FF2B5EF4-FFF2-40B4-BE49-F238E27FC236}">
                <a16:creationId xmlns:a16="http://schemas.microsoft.com/office/drawing/2014/main" id="{2C644432-5945-4DA8-8E81-6906B56DCFF4}"/>
              </a:ext>
            </a:extLst>
          </p:cNvPr>
          <p:cNvSpPr/>
          <p:nvPr userDrawn="1"/>
        </p:nvSpPr>
        <p:spPr>
          <a:xfrm>
            <a:off x="0" y="0"/>
            <a:ext cx="12191999" cy="635000"/>
          </a:xfrm>
          <a:prstGeom prst="rect">
            <a:avLst/>
          </a:prstGeom>
          <a:solidFill>
            <a:srgbClr val="F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Content Placeholder 2">
            <a:extLst>
              <a:ext uri="{FF2B5EF4-FFF2-40B4-BE49-F238E27FC236}">
                <a16:creationId xmlns:a16="http://schemas.microsoft.com/office/drawing/2014/main" id="{2EE82192-3991-4818-8C3B-7CF6675EDB38}"/>
              </a:ext>
            </a:extLst>
          </p:cNvPr>
          <p:cNvSpPr>
            <a:spLocks noGrp="1"/>
          </p:cNvSpPr>
          <p:nvPr>
            <p:ph idx="1" hasCustomPrompt="1"/>
          </p:nvPr>
        </p:nvSpPr>
        <p:spPr>
          <a:xfrm>
            <a:off x="1674000" y="2132607"/>
            <a:ext cx="10026000" cy="3600000"/>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742950" indent="-285750">
              <a:buClr>
                <a:schemeClr val="bg2"/>
              </a:buClr>
              <a:buSzPct val="150000"/>
              <a:buFont typeface="Arial" panose="020B0604020202020204" pitchFamily="34" charset="0"/>
              <a:buChar char="•"/>
              <a:defRPr sz="14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a:p>
            <a:pPr lvl="1"/>
            <a:r>
              <a:rPr lang="en-US" dirty="0" err="1"/>
              <a:t>Andra</a:t>
            </a:r>
            <a:r>
              <a:rPr lang="en-US" dirty="0"/>
              <a:t> </a:t>
            </a:r>
            <a:r>
              <a:rPr lang="en-US" dirty="0" err="1"/>
              <a:t>nivån</a:t>
            </a:r>
            <a:endParaRPr lang="en-US" dirty="0"/>
          </a:p>
        </p:txBody>
      </p:sp>
      <p:sp>
        <p:nvSpPr>
          <p:cNvPr id="9" name="Text Placeholder 11">
            <a:extLst>
              <a:ext uri="{FF2B5EF4-FFF2-40B4-BE49-F238E27FC236}">
                <a16:creationId xmlns:a16="http://schemas.microsoft.com/office/drawing/2014/main" id="{B12EF52F-0F4E-422E-BFB3-02D3FE27698A}"/>
              </a:ext>
            </a:extLst>
          </p:cNvPr>
          <p:cNvSpPr>
            <a:spLocks noGrp="1"/>
          </p:cNvSpPr>
          <p:nvPr>
            <p:ph type="body" sz="quarter" idx="18"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grpSp>
        <p:nvGrpSpPr>
          <p:cNvPr id="13" name="Group 12">
            <a:extLst>
              <a:ext uri="{FF2B5EF4-FFF2-40B4-BE49-F238E27FC236}">
                <a16:creationId xmlns:a16="http://schemas.microsoft.com/office/drawing/2014/main" id="{035FA73B-D9E7-4CD8-BC82-7054C0FA7398}"/>
              </a:ext>
            </a:extLst>
          </p:cNvPr>
          <p:cNvGrpSpPr/>
          <p:nvPr userDrawn="1"/>
        </p:nvGrpSpPr>
        <p:grpSpPr>
          <a:xfrm>
            <a:off x="243853" y="122159"/>
            <a:ext cx="1601989" cy="401792"/>
            <a:chOff x="471487" y="542926"/>
            <a:chExt cx="3436938" cy="862012"/>
          </a:xfrm>
        </p:grpSpPr>
        <p:grpSp>
          <p:nvGrpSpPr>
            <p:cNvPr id="14" name="Group 13">
              <a:extLst>
                <a:ext uri="{FF2B5EF4-FFF2-40B4-BE49-F238E27FC236}">
                  <a16:creationId xmlns:a16="http://schemas.microsoft.com/office/drawing/2014/main" id="{15F0C08F-F80E-4962-B398-A6066732E4E0}"/>
                </a:ext>
              </a:extLst>
            </p:cNvPr>
            <p:cNvGrpSpPr/>
            <p:nvPr userDrawn="1"/>
          </p:nvGrpSpPr>
          <p:grpSpPr>
            <a:xfrm>
              <a:off x="471487" y="542926"/>
              <a:ext cx="1031875" cy="862012"/>
              <a:chOff x="471487" y="542926"/>
              <a:chExt cx="1031875" cy="862012"/>
            </a:xfrm>
          </p:grpSpPr>
          <p:sp>
            <p:nvSpPr>
              <p:cNvPr id="35" name="Freeform 28">
                <a:extLst>
                  <a:ext uri="{FF2B5EF4-FFF2-40B4-BE49-F238E27FC236}">
                    <a16:creationId xmlns:a16="http://schemas.microsoft.com/office/drawing/2014/main" id="{9AE19CD2-93C5-4F31-8D76-C1131436DF48}"/>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29">
                <a:extLst>
                  <a:ext uri="{FF2B5EF4-FFF2-40B4-BE49-F238E27FC236}">
                    <a16:creationId xmlns:a16="http://schemas.microsoft.com/office/drawing/2014/main" id="{24CC2F22-4FCC-4BDD-A68A-C7A7F477DF7E}"/>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30">
                <a:extLst>
                  <a:ext uri="{FF2B5EF4-FFF2-40B4-BE49-F238E27FC236}">
                    <a16:creationId xmlns:a16="http://schemas.microsoft.com/office/drawing/2014/main" id="{09AAD1EC-4C29-4DB2-ACAE-5DE72E474919}"/>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6" name="Group 15">
              <a:extLst>
                <a:ext uri="{FF2B5EF4-FFF2-40B4-BE49-F238E27FC236}">
                  <a16:creationId xmlns:a16="http://schemas.microsoft.com/office/drawing/2014/main" id="{F90FF39E-6CE5-4E28-A03A-72679C4FB53B}"/>
                </a:ext>
              </a:extLst>
            </p:cNvPr>
            <p:cNvGrpSpPr/>
            <p:nvPr userDrawn="1"/>
          </p:nvGrpSpPr>
          <p:grpSpPr>
            <a:xfrm>
              <a:off x="1638300" y="723901"/>
              <a:ext cx="2270125" cy="260350"/>
              <a:chOff x="1638300" y="723901"/>
              <a:chExt cx="2270125" cy="260350"/>
            </a:xfrm>
          </p:grpSpPr>
          <p:sp>
            <p:nvSpPr>
              <p:cNvPr id="25" name="Freeform 31">
                <a:extLst>
                  <a:ext uri="{FF2B5EF4-FFF2-40B4-BE49-F238E27FC236}">
                    <a16:creationId xmlns:a16="http://schemas.microsoft.com/office/drawing/2014/main" id="{9847F997-971F-4888-BC2A-DD7DAD932E84}"/>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32">
                <a:extLst>
                  <a:ext uri="{FF2B5EF4-FFF2-40B4-BE49-F238E27FC236}">
                    <a16:creationId xmlns:a16="http://schemas.microsoft.com/office/drawing/2014/main" id="{99838DC2-B0A5-4EE0-B47D-FEED5DBC0B14}"/>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33">
                <a:extLst>
                  <a:ext uri="{FF2B5EF4-FFF2-40B4-BE49-F238E27FC236}">
                    <a16:creationId xmlns:a16="http://schemas.microsoft.com/office/drawing/2014/main" id="{EB02BC89-A1E5-4AE5-8205-2FC41FA68A65}"/>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8" name="Freeform 34">
                <a:extLst>
                  <a:ext uri="{FF2B5EF4-FFF2-40B4-BE49-F238E27FC236}">
                    <a16:creationId xmlns:a16="http://schemas.microsoft.com/office/drawing/2014/main" id="{C1ADC35F-E89E-418F-89E0-EEB7C80436FA}"/>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5">
                <a:extLst>
                  <a:ext uri="{FF2B5EF4-FFF2-40B4-BE49-F238E27FC236}">
                    <a16:creationId xmlns:a16="http://schemas.microsoft.com/office/drawing/2014/main" id="{30127193-E31E-40C4-83BC-B81F5A36C664}"/>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6">
                <a:extLst>
                  <a:ext uri="{FF2B5EF4-FFF2-40B4-BE49-F238E27FC236}">
                    <a16:creationId xmlns:a16="http://schemas.microsoft.com/office/drawing/2014/main" id="{E72BA7B4-E13A-477A-80D4-6886EF36BA05}"/>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7">
                <a:extLst>
                  <a:ext uri="{FF2B5EF4-FFF2-40B4-BE49-F238E27FC236}">
                    <a16:creationId xmlns:a16="http://schemas.microsoft.com/office/drawing/2014/main" id="{C17DFF04-111A-4F46-8229-7FC032F05B61}"/>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8">
                <a:extLst>
                  <a:ext uri="{FF2B5EF4-FFF2-40B4-BE49-F238E27FC236}">
                    <a16:creationId xmlns:a16="http://schemas.microsoft.com/office/drawing/2014/main" id="{F4455D38-E95F-4BAF-A7A3-55060BDABBD1}"/>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9">
                <a:extLst>
                  <a:ext uri="{FF2B5EF4-FFF2-40B4-BE49-F238E27FC236}">
                    <a16:creationId xmlns:a16="http://schemas.microsoft.com/office/drawing/2014/main" id="{1E613370-7874-46BE-B74C-EDCB08140396}"/>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40">
                <a:extLst>
                  <a:ext uri="{FF2B5EF4-FFF2-40B4-BE49-F238E27FC236}">
                    <a16:creationId xmlns:a16="http://schemas.microsoft.com/office/drawing/2014/main" id="{8A5B7974-F08F-4200-8FAA-6AB0714F32DF}"/>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7" name="Group 16">
              <a:extLst>
                <a:ext uri="{FF2B5EF4-FFF2-40B4-BE49-F238E27FC236}">
                  <a16:creationId xmlns:a16="http://schemas.microsoft.com/office/drawing/2014/main" id="{9C8102A5-331B-4EDF-9310-23019372FC9A}"/>
                </a:ext>
              </a:extLst>
            </p:cNvPr>
            <p:cNvGrpSpPr/>
            <p:nvPr userDrawn="1"/>
          </p:nvGrpSpPr>
          <p:grpSpPr>
            <a:xfrm>
              <a:off x="1651000" y="1027113"/>
              <a:ext cx="1417638" cy="260350"/>
              <a:chOff x="1651000" y="1027113"/>
              <a:chExt cx="1417638" cy="260350"/>
            </a:xfrm>
          </p:grpSpPr>
          <p:sp>
            <p:nvSpPr>
              <p:cNvPr id="18" name="Freeform 41">
                <a:extLst>
                  <a:ext uri="{FF2B5EF4-FFF2-40B4-BE49-F238E27FC236}">
                    <a16:creationId xmlns:a16="http://schemas.microsoft.com/office/drawing/2014/main" id="{C1928525-B577-4EA2-A8D3-4723C76202FD}"/>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19" name="Freeform 42">
                <a:extLst>
                  <a:ext uri="{FF2B5EF4-FFF2-40B4-BE49-F238E27FC236}">
                    <a16:creationId xmlns:a16="http://schemas.microsoft.com/office/drawing/2014/main" id="{1A3C2E43-968A-472E-8E4B-FB53B594A059}"/>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0" name="Freeform 43">
                <a:extLst>
                  <a:ext uri="{FF2B5EF4-FFF2-40B4-BE49-F238E27FC236}">
                    <a16:creationId xmlns:a16="http://schemas.microsoft.com/office/drawing/2014/main" id="{A300622B-056D-4937-A5C4-74844555A4F6}"/>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1" name="Freeform 44">
                <a:extLst>
                  <a:ext uri="{FF2B5EF4-FFF2-40B4-BE49-F238E27FC236}">
                    <a16:creationId xmlns:a16="http://schemas.microsoft.com/office/drawing/2014/main" id="{1F115D14-FDEC-4966-BDF6-A7BF3945F50E}"/>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5">
                <a:extLst>
                  <a:ext uri="{FF2B5EF4-FFF2-40B4-BE49-F238E27FC236}">
                    <a16:creationId xmlns:a16="http://schemas.microsoft.com/office/drawing/2014/main" id="{4CA94CEC-266F-4824-A2FD-BF6313D5FE28}"/>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6">
                <a:extLst>
                  <a:ext uri="{FF2B5EF4-FFF2-40B4-BE49-F238E27FC236}">
                    <a16:creationId xmlns:a16="http://schemas.microsoft.com/office/drawing/2014/main" id="{6E3D5A71-0192-4123-AEEC-0E8A55225C8C}"/>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7">
                <a:extLst>
                  <a:ext uri="{FF2B5EF4-FFF2-40B4-BE49-F238E27FC236}">
                    <a16:creationId xmlns:a16="http://schemas.microsoft.com/office/drawing/2014/main" id="{AE4C1167-9F33-4A5A-8506-76A254BA8D29}"/>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3121890498"/>
      </p:ext>
    </p:extLst>
  </p:cSld>
  <p:clrMapOvr>
    <a:masterClrMapping/>
  </p:clrMapOvr>
  <p:hf hdr="0" ftr="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 2 spalter">
    <p:spTree>
      <p:nvGrpSpPr>
        <p:cNvPr id="1" name=""/>
        <p:cNvGrpSpPr/>
        <p:nvPr/>
      </p:nvGrpSpPr>
      <p:grpSpPr>
        <a:xfrm>
          <a:off x="0" y="0"/>
          <a:ext cx="0" cy="0"/>
          <a:chOff x="0" y="0"/>
          <a:chExt cx="0" cy="0"/>
        </a:xfrm>
      </p:grpSpPr>
      <p:sp>
        <p:nvSpPr>
          <p:cNvPr id="7" name="Rektangel 5">
            <a:extLst>
              <a:ext uri="{FF2B5EF4-FFF2-40B4-BE49-F238E27FC236}">
                <a16:creationId xmlns:a16="http://schemas.microsoft.com/office/drawing/2014/main" id="{2C644432-5945-4DA8-8E81-6906B56DCFF4}"/>
              </a:ext>
            </a:extLst>
          </p:cNvPr>
          <p:cNvSpPr/>
          <p:nvPr userDrawn="1"/>
        </p:nvSpPr>
        <p:spPr>
          <a:xfrm>
            <a:off x="0" y="0"/>
            <a:ext cx="12191999" cy="635000"/>
          </a:xfrm>
          <a:prstGeom prst="rect">
            <a:avLst/>
          </a:prstGeom>
          <a:solidFill>
            <a:srgbClr val="F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1">
            <a:extLst>
              <a:ext uri="{FF2B5EF4-FFF2-40B4-BE49-F238E27FC236}">
                <a16:creationId xmlns:a16="http://schemas.microsoft.com/office/drawing/2014/main" id="{A51FCF36-E958-4999-9D8E-67802C977D2F}"/>
              </a:ext>
            </a:extLst>
          </p:cNvPr>
          <p:cNvSpPr>
            <a:spLocks noGrp="1"/>
          </p:cNvSpPr>
          <p:nvPr>
            <p:ph type="body" sz="quarter" idx="18" hasCustomPrompt="1"/>
          </p:nvPr>
        </p:nvSpPr>
        <p:spPr>
          <a:xfrm>
            <a:off x="1674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sp>
        <p:nvSpPr>
          <p:cNvPr id="9" name="Text Placeholder 11">
            <a:extLst>
              <a:ext uri="{FF2B5EF4-FFF2-40B4-BE49-F238E27FC236}">
                <a16:creationId xmlns:a16="http://schemas.microsoft.com/office/drawing/2014/main" id="{D4D1903A-BCA0-4FD6-8351-8F8C1F5CC9F9}"/>
              </a:ext>
            </a:extLst>
          </p:cNvPr>
          <p:cNvSpPr>
            <a:spLocks noGrp="1"/>
          </p:cNvSpPr>
          <p:nvPr>
            <p:ph type="body" sz="quarter" idx="19" hasCustomPrompt="1"/>
          </p:nvPr>
        </p:nvSpPr>
        <p:spPr>
          <a:xfrm>
            <a:off x="7020000" y="1260000"/>
            <a:ext cx="4680000" cy="360000"/>
          </a:xfrm>
        </p:spPr>
        <p:txBody>
          <a:bodyPr lIns="0" rIns="0">
            <a:normAutofit/>
          </a:bodyPr>
          <a:lstStyle>
            <a:lvl1pPr marL="0" indent="0">
              <a:buNone/>
              <a:defRPr sz="2000"/>
            </a:lvl1pPr>
            <a:lvl3pPr marL="914400" indent="0">
              <a:buNone/>
              <a:defRPr/>
            </a:lvl3pPr>
            <a:lvl4pPr marL="1371600" indent="0">
              <a:buNone/>
              <a:defRPr/>
            </a:lvl4pPr>
            <a:lvl5pPr marL="1828800" indent="0">
              <a:buNone/>
              <a:defRPr/>
            </a:lvl5pPr>
          </a:lstStyle>
          <a:p>
            <a:pPr lvl="0"/>
            <a:r>
              <a:rPr lang="en-US" dirty="0"/>
              <a:t>Rubrik 20 p</a:t>
            </a:r>
            <a:endParaRPr lang="en-SE" dirty="0"/>
          </a:p>
        </p:txBody>
      </p:sp>
      <p:sp>
        <p:nvSpPr>
          <p:cNvPr id="11" name="Content Placeholder 2">
            <a:extLst>
              <a:ext uri="{FF2B5EF4-FFF2-40B4-BE49-F238E27FC236}">
                <a16:creationId xmlns:a16="http://schemas.microsoft.com/office/drawing/2014/main" id="{4FE79382-CA12-4C1A-9334-DA43DF0A96D1}"/>
              </a:ext>
            </a:extLst>
          </p:cNvPr>
          <p:cNvSpPr>
            <a:spLocks noGrp="1"/>
          </p:cNvSpPr>
          <p:nvPr>
            <p:ph idx="1" hasCustomPrompt="1"/>
          </p:nvPr>
        </p:nvSpPr>
        <p:spPr>
          <a:xfrm>
            <a:off x="1674000" y="2126974"/>
            <a:ext cx="4680000" cy="3993026"/>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p:txBody>
      </p:sp>
      <p:sp>
        <p:nvSpPr>
          <p:cNvPr id="13" name="Content Placeholder 2">
            <a:extLst>
              <a:ext uri="{FF2B5EF4-FFF2-40B4-BE49-F238E27FC236}">
                <a16:creationId xmlns:a16="http://schemas.microsoft.com/office/drawing/2014/main" id="{2522C084-A2D7-4038-B38E-E83B6F61A8CC}"/>
              </a:ext>
            </a:extLst>
          </p:cNvPr>
          <p:cNvSpPr>
            <a:spLocks noGrp="1"/>
          </p:cNvSpPr>
          <p:nvPr>
            <p:ph idx="20" hasCustomPrompt="1"/>
          </p:nvPr>
        </p:nvSpPr>
        <p:spPr>
          <a:xfrm>
            <a:off x="7020000" y="2130287"/>
            <a:ext cx="4680000" cy="3993026"/>
          </a:xfrm>
        </p:spPr>
        <p:txBody>
          <a:bodyPr>
            <a:normAutofit/>
          </a:bodyPr>
          <a:lstStyle>
            <a:lvl1pPr>
              <a:lnSpc>
                <a:spcPts val="2000"/>
              </a:lnSpc>
              <a:spcAft>
                <a:spcPts val="1000"/>
              </a:spcAft>
              <a:buFontTx/>
              <a:buBlip>
                <a:blip r:embed="rId2"/>
              </a:buBlip>
              <a:defRPr sz="1600" baseline="0">
                <a:solidFill>
                  <a:schemeClr val="bg2"/>
                </a:solidFill>
                <a:latin typeface="Inter" panose="020B0502030000000004" pitchFamily="34" charset="0"/>
                <a:ea typeface="Inter" panose="020B0502030000000004" pitchFamily="34" charset="0"/>
              </a:defRPr>
            </a:lvl1pPr>
            <a:lvl2pPr marL="457200" indent="0">
              <a:buFontTx/>
              <a:buNone/>
              <a:defRPr sz="1600" baseline="0">
                <a:solidFill>
                  <a:schemeClr val="bg2"/>
                </a:solidFill>
                <a:latin typeface="Inter" panose="020B0502030000000004" pitchFamily="34" charset="0"/>
                <a:ea typeface="Inter" panose="020B0502030000000004" pitchFamily="34" charset="0"/>
              </a:defRPr>
            </a:lvl2pPr>
            <a:lvl3pPr marL="914400" indent="0">
              <a:buNone/>
              <a:defRPr sz="1600" baseline="0">
                <a:latin typeface="Inter" panose="020B0502030000000004" pitchFamily="34" charset="0"/>
                <a:ea typeface="Inter" panose="020B0502030000000004" pitchFamily="34" charset="0"/>
              </a:defRPr>
            </a:lvl3pPr>
            <a:lvl4pPr>
              <a:defRPr sz="1600" baseline="0">
                <a:latin typeface="Inter" panose="020B0502030000000004" pitchFamily="34" charset="0"/>
                <a:ea typeface="Inter" panose="020B0502030000000004" pitchFamily="34" charset="0"/>
              </a:defRPr>
            </a:lvl4pPr>
            <a:lvl5pPr>
              <a:defRPr sz="1600" baseline="0">
                <a:latin typeface="Inter" panose="020B0502030000000004" pitchFamily="34" charset="0"/>
                <a:ea typeface="Inter" panose="020B0502030000000004" pitchFamily="34" charset="0"/>
              </a:defRPr>
            </a:lvl5pPr>
          </a:lstStyle>
          <a:p>
            <a:pPr lvl="0"/>
            <a:r>
              <a:rPr lang="en-US" dirty="0"/>
              <a:t> </a:t>
            </a:r>
            <a:r>
              <a:rPr lang="en-US" dirty="0" err="1"/>
              <a:t>Skriv</a:t>
            </a:r>
            <a:r>
              <a:rPr lang="en-US" dirty="0"/>
              <a:t> text </a:t>
            </a:r>
            <a:r>
              <a:rPr lang="en-US" dirty="0" err="1"/>
              <a:t>här</a:t>
            </a:r>
            <a:r>
              <a:rPr lang="en-US" dirty="0"/>
              <a:t> </a:t>
            </a:r>
            <a:r>
              <a:rPr lang="en-US" dirty="0" err="1"/>
              <a:t>eller</a:t>
            </a:r>
            <a:r>
              <a:rPr lang="en-US" dirty="0"/>
              <a:t> </a:t>
            </a:r>
            <a:r>
              <a:rPr lang="en-US" dirty="0" err="1"/>
              <a:t>klicka</a:t>
            </a:r>
            <a:r>
              <a:rPr lang="en-US" dirty="0"/>
              <a:t> </a:t>
            </a:r>
            <a:r>
              <a:rPr lang="en-US" dirty="0" err="1"/>
              <a:t>på</a:t>
            </a:r>
            <a:r>
              <a:rPr lang="en-US" dirty="0"/>
              <a:t> </a:t>
            </a:r>
            <a:r>
              <a:rPr lang="en-US" dirty="0" err="1"/>
              <a:t>ikonerna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annat</a:t>
            </a:r>
            <a:r>
              <a:rPr lang="en-US" dirty="0"/>
              <a:t> </a:t>
            </a:r>
            <a:r>
              <a:rPr lang="en-US" dirty="0" err="1"/>
              <a:t>innehåll</a:t>
            </a:r>
            <a:r>
              <a:rPr lang="en-US" dirty="0"/>
              <a:t>. 16 p</a:t>
            </a:r>
          </a:p>
        </p:txBody>
      </p:sp>
      <p:grpSp>
        <p:nvGrpSpPr>
          <p:cNvPr id="15" name="Group 14">
            <a:extLst>
              <a:ext uri="{FF2B5EF4-FFF2-40B4-BE49-F238E27FC236}">
                <a16:creationId xmlns:a16="http://schemas.microsoft.com/office/drawing/2014/main" id="{40412665-8002-4F5C-A5EA-1D57B571E8F2}"/>
              </a:ext>
            </a:extLst>
          </p:cNvPr>
          <p:cNvGrpSpPr/>
          <p:nvPr userDrawn="1"/>
        </p:nvGrpSpPr>
        <p:grpSpPr>
          <a:xfrm>
            <a:off x="243853" y="122159"/>
            <a:ext cx="1601989" cy="401792"/>
            <a:chOff x="471487" y="542926"/>
            <a:chExt cx="3436938" cy="862012"/>
          </a:xfrm>
        </p:grpSpPr>
        <p:grpSp>
          <p:nvGrpSpPr>
            <p:cNvPr id="16" name="Group 15">
              <a:extLst>
                <a:ext uri="{FF2B5EF4-FFF2-40B4-BE49-F238E27FC236}">
                  <a16:creationId xmlns:a16="http://schemas.microsoft.com/office/drawing/2014/main" id="{AF50E8D1-9854-4C3B-AD8C-B6503ED205E8}"/>
                </a:ext>
              </a:extLst>
            </p:cNvPr>
            <p:cNvGrpSpPr/>
            <p:nvPr userDrawn="1"/>
          </p:nvGrpSpPr>
          <p:grpSpPr>
            <a:xfrm>
              <a:off x="471487" y="542926"/>
              <a:ext cx="1031875" cy="862012"/>
              <a:chOff x="471487" y="542926"/>
              <a:chExt cx="1031875" cy="862012"/>
            </a:xfrm>
          </p:grpSpPr>
          <p:sp>
            <p:nvSpPr>
              <p:cNvPr id="38" name="Freeform 28">
                <a:extLst>
                  <a:ext uri="{FF2B5EF4-FFF2-40B4-BE49-F238E27FC236}">
                    <a16:creationId xmlns:a16="http://schemas.microsoft.com/office/drawing/2014/main" id="{4DC770BF-861B-4D23-83F0-59534AE56086}"/>
                  </a:ext>
                </a:extLst>
              </p:cNvPr>
              <p:cNvSpPr>
                <a:spLocks noEditPoints="1"/>
              </p:cNvSpPr>
              <p:nvPr userDrawn="1"/>
            </p:nvSpPr>
            <p:spPr bwMode="auto">
              <a:xfrm>
                <a:off x="558800" y="542926"/>
                <a:ext cx="730250" cy="514350"/>
              </a:xfrm>
              <a:custGeom>
                <a:avLst/>
                <a:gdLst>
                  <a:gd name="T0" fmla="*/ 216 w 1743"/>
                  <a:gd name="T1" fmla="*/ 796 h 1221"/>
                  <a:gd name="T2" fmla="*/ 216 w 1743"/>
                  <a:gd name="T3" fmla="*/ 796 h 1221"/>
                  <a:gd name="T4" fmla="*/ 1010 w 1743"/>
                  <a:gd name="T5" fmla="*/ 188 h 1221"/>
                  <a:gd name="T6" fmla="*/ 1288 w 1743"/>
                  <a:gd name="T7" fmla="*/ 236 h 1221"/>
                  <a:gd name="T8" fmla="*/ 1289 w 1743"/>
                  <a:gd name="T9" fmla="*/ 254 h 1221"/>
                  <a:gd name="T10" fmla="*/ 230 w 1743"/>
                  <a:gd name="T11" fmla="*/ 807 h 1221"/>
                  <a:gd name="T12" fmla="*/ 216 w 1743"/>
                  <a:gd name="T13" fmla="*/ 796 h 1221"/>
                  <a:gd name="T14" fmla="*/ 216 w 1743"/>
                  <a:gd name="T15" fmla="*/ 796 h 1221"/>
                  <a:gd name="T16" fmla="*/ 38 w 1743"/>
                  <a:gd name="T17" fmla="*/ 1217 h 1221"/>
                  <a:gd name="T18" fmla="*/ 38 w 1743"/>
                  <a:gd name="T19" fmla="*/ 1217 h 1221"/>
                  <a:gd name="T20" fmla="*/ 189 w 1743"/>
                  <a:gd name="T21" fmla="*/ 1138 h 1221"/>
                  <a:gd name="T22" fmla="*/ 196 w 1743"/>
                  <a:gd name="T23" fmla="*/ 1125 h 1221"/>
                  <a:gd name="T24" fmla="*/ 189 w 1743"/>
                  <a:gd name="T25" fmla="*/ 1046 h 1221"/>
                  <a:gd name="T26" fmla="*/ 199 w 1743"/>
                  <a:gd name="T27" fmla="*/ 1028 h 1221"/>
                  <a:gd name="T28" fmla="*/ 1487 w 1743"/>
                  <a:gd name="T29" fmla="*/ 355 h 1221"/>
                  <a:gd name="T30" fmla="*/ 1508 w 1743"/>
                  <a:gd name="T31" fmla="*/ 356 h 1221"/>
                  <a:gd name="T32" fmla="*/ 1569 w 1743"/>
                  <a:gd name="T33" fmla="*/ 407 h 1221"/>
                  <a:gd name="T34" fmla="*/ 1583 w 1743"/>
                  <a:gd name="T35" fmla="*/ 409 h 1221"/>
                  <a:gd name="T36" fmla="*/ 1734 w 1743"/>
                  <a:gd name="T37" fmla="*/ 330 h 1221"/>
                  <a:gd name="T38" fmla="*/ 1737 w 1743"/>
                  <a:gd name="T39" fmla="*/ 310 h 1221"/>
                  <a:gd name="T40" fmla="*/ 1010 w 1743"/>
                  <a:gd name="T41" fmla="*/ 0 h 1221"/>
                  <a:gd name="T42" fmla="*/ 0 w 1743"/>
                  <a:gd name="T43" fmla="*/ 1010 h 1221"/>
                  <a:gd name="T44" fmla="*/ 20 w 1743"/>
                  <a:gd name="T45" fmla="*/ 1208 h 1221"/>
                  <a:gd name="T46" fmla="*/ 38 w 1743"/>
                  <a:gd name="T47" fmla="*/ 121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3" h="1221">
                    <a:moveTo>
                      <a:pt x="216" y="796"/>
                    </a:moveTo>
                    <a:lnTo>
                      <a:pt x="216" y="796"/>
                    </a:lnTo>
                    <a:cubicBezTo>
                      <a:pt x="311" y="446"/>
                      <a:pt x="631" y="188"/>
                      <a:pt x="1010" y="188"/>
                    </a:cubicBezTo>
                    <a:cubicBezTo>
                      <a:pt x="1108" y="188"/>
                      <a:pt x="1201" y="205"/>
                      <a:pt x="1288" y="236"/>
                    </a:cubicBezTo>
                    <a:cubicBezTo>
                      <a:pt x="1296" y="239"/>
                      <a:pt x="1296" y="250"/>
                      <a:pt x="1289" y="254"/>
                    </a:cubicBezTo>
                    <a:lnTo>
                      <a:pt x="230" y="807"/>
                    </a:lnTo>
                    <a:cubicBezTo>
                      <a:pt x="223" y="811"/>
                      <a:pt x="214" y="804"/>
                      <a:pt x="216" y="796"/>
                    </a:cubicBezTo>
                    <a:lnTo>
                      <a:pt x="216" y="796"/>
                    </a:lnTo>
                    <a:close/>
                    <a:moveTo>
                      <a:pt x="38" y="1217"/>
                    </a:moveTo>
                    <a:lnTo>
                      <a:pt x="38" y="1217"/>
                    </a:lnTo>
                    <a:lnTo>
                      <a:pt x="189" y="1138"/>
                    </a:lnTo>
                    <a:cubicBezTo>
                      <a:pt x="194" y="1135"/>
                      <a:pt x="197" y="1130"/>
                      <a:pt x="196" y="1125"/>
                    </a:cubicBezTo>
                    <a:cubicBezTo>
                      <a:pt x="192" y="1099"/>
                      <a:pt x="190" y="1073"/>
                      <a:pt x="189" y="1046"/>
                    </a:cubicBezTo>
                    <a:cubicBezTo>
                      <a:pt x="189" y="1039"/>
                      <a:pt x="193" y="1032"/>
                      <a:pt x="199" y="1028"/>
                    </a:cubicBezTo>
                    <a:lnTo>
                      <a:pt x="1487" y="355"/>
                    </a:lnTo>
                    <a:cubicBezTo>
                      <a:pt x="1494" y="351"/>
                      <a:pt x="1502" y="352"/>
                      <a:pt x="1508" y="356"/>
                    </a:cubicBezTo>
                    <a:cubicBezTo>
                      <a:pt x="1529" y="372"/>
                      <a:pt x="1549" y="389"/>
                      <a:pt x="1569" y="407"/>
                    </a:cubicBezTo>
                    <a:cubicBezTo>
                      <a:pt x="1573" y="411"/>
                      <a:pt x="1578" y="411"/>
                      <a:pt x="1583" y="409"/>
                    </a:cubicBezTo>
                    <a:lnTo>
                      <a:pt x="1734" y="330"/>
                    </a:lnTo>
                    <a:cubicBezTo>
                      <a:pt x="1741" y="326"/>
                      <a:pt x="1743" y="316"/>
                      <a:pt x="1737" y="310"/>
                    </a:cubicBezTo>
                    <a:cubicBezTo>
                      <a:pt x="1553" y="119"/>
                      <a:pt x="1296" y="0"/>
                      <a:pt x="1010" y="0"/>
                    </a:cubicBezTo>
                    <a:cubicBezTo>
                      <a:pt x="453" y="0"/>
                      <a:pt x="0" y="453"/>
                      <a:pt x="0" y="1010"/>
                    </a:cubicBezTo>
                    <a:cubicBezTo>
                      <a:pt x="0" y="1078"/>
                      <a:pt x="7" y="1144"/>
                      <a:pt x="20" y="1208"/>
                    </a:cubicBezTo>
                    <a:cubicBezTo>
                      <a:pt x="21" y="1216"/>
                      <a:pt x="31" y="1221"/>
                      <a:pt x="38" y="121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9" name="Freeform 29">
                <a:extLst>
                  <a:ext uri="{FF2B5EF4-FFF2-40B4-BE49-F238E27FC236}">
                    <a16:creationId xmlns:a16="http://schemas.microsoft.com/office/drawing/2014/main" id="{8FF18FC3-5688-46FB-A113-34F46451BFDD}"/>
                  </a:ext>
                </a:extLst>
              </p:cNvPr>
              <p:cNvSpPr>
                <a:spLocks noEditPoints="1"/>
              </p:cNvSpPr>
              <p:nvPr userDrawn="1"/>
            </p:nvSpPr>
            <p:spPr bwMode="auto">
              <a:xfrm>
                <a:off x="679450" y="884238"/>
                <a:ext cx="727075" cy="520700"/>
              </a:xfrm>
              <a:custGeom>
                <a:avLst/>
                <a:gdLst>
                  <a:gd name="T0" fmla="*/ 722 w 1738"/>
                  <a:gd name="T1" fmla="*/ 1022 h 1239"/>
                  <a:gd name="T2" fmla="*/ 722 w 1738"/>
                  <a:gd name="T3" fmla="*/ 1022 h 1239"/>
                  <a:gd name="T4" fmla="*/ 337 w 1738"/>
                  <a:gd name="T5" fmla="*/ 926 h 1239"/>
                  <a:gd name="T6" fmla="*/ 337 w 1738"/>
                  <a:gd name="T7" fmla="*/ 915 h 1239"/>
                  <a:gd name="T8" fmla="*/ 1530 w 1738"/>
                  <a:gd name="T9" fmla="*/ 291 h 1239"/>
                  <a:gd name="T10" fmla="*/ 1539 w 1738"/>
                  <a:gd name="T11" fmla="*/ 298 h 1239"/>
                  <a:gd name="T12" fmla="*/ 722 w 1738"/>
                  <a:gd name="T13" fmla="*/ 1022 h 1239"/>
                  <a:gd name="T14" fmla="*/ 722 w 1738"/>
                  <a:gd name="T15" fmla="*/ 1022 h 1239"/>
                  <a:gd name="T16" fmla="*/ 1683 w 1738"/>
                  <a:gd name="T17" fmla="*/ 7 h 1239"/>
                  <a:gd name="T18" fmla="*/ 1683 w 1738"/>
                  <a:gd name="T19" fmla="*/ 7 h 1239"/>
                  <a:gd name="T20" fmla="*/ 1537 w 1738"/>
                  <a:gd name="T21" fmla="*/ 83 h 1239"/>
                  <a:gd name="T22" fmla="*/ 1537 w 1738"/>
                  <a:gd name="T23" fmla="*/ 83 h 1239"/>
                  <a:gd name="T24" fmla="*/ 163 w 1738"/>
                  <a:gd name="T25" fmla="*/ 802 h 1239"/>
                  <a:gd name="T26" fmla="*/ 163 w 1738"/>
                  <a:gd name="T27" fmla="*/ 802 h 1239"/>
                  <a:gd name="T28" fmla="*/ 17 w 1738"/>
                  <a:gd name="T29" fmla="*/ 878 h 1239"/>
                  <a:gd name="T30" fmla="*/ 11 w 1738"/>
                  <a:gd name="T31" fmla="*/ 916 h 1239"/>
                  <a:gd name="T32" fmla="*/ 837 w 1738"/>
                  <a:gd name="T33" fmla="*/ 1203 h 1239"/>
                  <a:gd name="T34" fmla="*/ 1722 w 1738"/>
                  <a:gd name="T35" fmla="*/ 350 h 1239"/>
                  <a:gd name="T36" fmla="*/ 1717 w 1738"/>
                  <a:gd name="T37" fmla="*/ 23 h 1239"/>
                  <a:gd name="T38" fmla="*/ 1683 w 1738"/>
                  <a:gd name="T39" fmla="*/ 7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8" h="1239">
                    <a:moveTo>
                      <a:pt x="722" y="1022"/>
                    </a:moveTo>
                    <a:lnTo>
                      <a:pt x="722" y="1022"/>
                    </a:lnTo>
                    <a:cubicBezTo>
                      <a:pt x="583" y="1022"/>
                      <a:pt x="452" y="987"/>
                      <a:pt x="337" y="926"/>
                    </a:cubicBezTo>
                    <a:cubicBezTo>
                      <a:pt x="333" y="924"/>
                      <a:pt x="333" y="917"/>
                      <a:pt x="337" y="915"/>
                    </a:cubicBezTo>
                    <a:lnTo>
                      <a:pt x="1530" y="291"/>
                    </a:lnTo>
                    <a:cubicBezTo>
                      <a:pt x="1534" y="289"/>
                      <a:pt x="1540" y="293"/>
                      <a:pt x="1539" y="298"/>
                    </a:cubicBezTo>
                    <a:cubicBezTo>
                      <a:pt x="1490" y="705"/>
                      <a:pt x="1143" y="1022"/>
                      <a:pt x="722" y="1022"/>
                    </a:cubicBezTo>
                    <a:lnTo>
                      <a:pt x="722" y="1022"/>
                    </a:lnTo>
                    <a:close/>
                    <a:moveTo>
                      <a:pt x="1683" y="7"/>
                    </a:moveTo>
                    <a:lnTo>
                      <a:pt x="1683" y="7"/>
                    </a:lnTo>
                    <a:lnTo>
                      <a:pt x="1537" y="83"/>
                    </a:lnTo>
                    <a:cubicBezTo>
                      <a:pt x="1537" y="83"/>
                      <a:pt x="1537" y="83"/>
                      <a:pt x="1537" y="83"/>
                    </a:cubicBezTo>
                    <a:lnTo>
                      <a:pt x="163" y="802"/>
                    </a:lnTo>
                    <a:cubicBezTo>
                      <a:pt x="163" y="802"/>
                      <a:pt x="163" y="802"/>
                      <a:pt x="163" y="802"/>
                    </a:cubicBezTo>
                    <a:lnTo>
                      <a:pt x="17" y="878"/>
                    </a:lnTo>
                    <a:cubicBezTo>
                      <a:pt x="3" y="885"/>
                      <a:pt x="0" y="904"/>
                      <a:pt x="11" y="916"/>
                    </a:cubicBezTo>
                    <a:cubicBezTo>
                      <a:pt x="218" y="1122"/>
                      <a:pt x="515" y="1239"/>
                      <a:pt x="837" y="1203"/>
                    </a:cubicBezTo>
                    <a:cubicBezTo>
                      <a:pt x="1288" y="1153"/>
                      <a:pt x="1656" y="799"/>
                      <a:pt x="1722" y="350"/>
                    </a:cubicBezTo>
                    <a:cubicBezTo>
                      <a:pt x="1738" y="237"/>
                      <a:pt x="1736" y="127"/>
                      <a:pt x="1717" y="23"/>
                    </a:cubicBezTo>
                    <a:cubicBezTo>
                      <a:pt x="1714" y="8"/>
                      <a:pt x="1697" y="0"/>
                      <a:pt x="1683" y="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40" name="Freeform 30">
                <a:extLst>
                  <a:ext uri="{FF2B5EF4-FFF2-40B4-BE49-F238E27FC236}">
                    <a16:creationId xmlns:a16="http://schemas.microsoft.com/office/drawing/2014/main" id="{C60B99B3-47B9-4A1D-9BC4-C3FD212400AF}"/>
                  </a:ext>
                </a:extLst>
              </p:cNvPr>
              <p:cNvSpPr>
                <a:spLocks/>
              </p:cNvSpPr>
              <p:nvPr userDrawn="1"/>
            </p:nvSpPr>
            <p:spPr bwMode="auto">
              <a:xfrm>
                <a:off x="471487" y="669926"/>
                <a:ext cx="1031875" cy="584200"/>
              </a:xfrm>
              <a:custGeom>
                <a:avLst/>
                <a:gdLst>
                  <a:gd name="T0" fmla="*/ 2319 w 2464"/>
                  <a:gd name="T1" fmla="*/ 23 h 1388"/>
                  <a:gd name="T2" fmla="*/ 2319 w 2464"/>
                  <a:gd name="T3" fmla="*/ 23 h 1388"/>
                  <a:gd name="T4" fmla="*/ 60 w 2464"/>
                  <a:gd name="T5" fmla="*/ 1204 h 1388"/>
                  <a:gd name="T6" fmla="*/ 22 w 2464"/>
                  <a:gd name="T7" fmla="*/ 1326 h 1388"/>
                  <a:gd name="T8" fmla="*/ 144 w 2464"/>
                  <a:gd name="T9" fmla="*/ 1365 h 1388"/>
                  <a:gd name="T10" fmla="*/ 2403 w 2464"/>
                  <a:gd name="T11" fmla="*/ 183 h 1388"/>
                  <a:gd name="T12" fmla="*/ 2441 w 2464"/>
                  <a:gd name="T13" fmla="*/ 61 h 1388"/>
                  <a:gd name="T14" fmla="*/ 2319 w 2464"/>
                  <a:gd name="T15" fmla="*/ 23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4" h="1388">
                    <a:moveTo>
                      <a:pt x="2319" y="23"/>
                    </a:moveTo>
                    <a:lnTo>
                      <a:pt x="2319" y="23"/>
                    </a:lnTo>
                    <a:lnTo>
                      <a:pt x="60" y="1204"/>
                    </a:lnTo>
                    <a:cubicBezTo>
                      <a:pt x="16" y="1227"/>
                      <a:pt x="0" y="1282"/>
                      <a:pt x="22" y="1326"/>
                    </a:cubicBezTo>
                    <a:cubicBezTo>
                      <a:pt x="45" y="1371"/>
                      <a:pt x="100" y="1388"/>
                      <a:pt x="144" y="1365"/>
                    </a:cubicBezTo>
                    <a:lnTo>
                      <a:pt x="2403" y="183"/>
                    </a:lnTo>
                    <a:cubicBezTo>
                      <a:pt x="2447" y="160"/>
                      <a:pt x="2464" y="106"/>
                      <a:pt x="2441" y="61"/>
                    </a:cubicBezTo>
                    <a:cubicBezTo>
                      <a:pt x="2418" y="17"/>
                      <a:pt x="2363" y="0"/>
                      <a:pt x="2319" y="2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19" name="Group 18">
              <a:extLst>
                <a:ext uri="{FF2B5EF4-FFF2-40B4-BE49-F238E27FC236}">
                  <a16:creationId xmlns:a16="http://schemas.microsoft.com/office/drawing/2014/main" id="{4DCC997B-93FB-4E59-9FEA-84D74F42EF63}"/>
                </a:ext>
              </a:extLst>
            </p:cNvPr>
            <p:cNvGrpSpPr/>
            <p:nvPr userDrawn="1"/>
          </p:nvGrpSpPr>
          <p:grpSpPr>
            <a:xfrm>
              <a:off x="1638300" y="723901"/>
              <a:ext cx="2270125" cy="260350"/>
              <a:chOff x="1638300" y="723901"/>
              <a:chExt cx="2270125" cy="260350"/>
            </a:xfrm>
          </p:grpSpPr>
          <p:sp>
            <p:nvSpPr>
              <p:cNvPr id="28" name="Freeform 31">
                <a:extLst>
                  <a:ext uri="{FF2B5EF4-FFF2-40B4-BE49-F238E27FC236}">
                    <a16:creationId xmlns:a16="http://schemas.microsoft.com/office/drawing/2014/main" id="{5FCF2717-AD96-46B2-A3E6-256F2DDFAF16}"/>
                  </a:ext>
                </a:extLst>
              </p:cNvPr>
              <p:cNvSpPr>
                <a:spLocks noEditPoints="1"/>
              </p:cNvSpPr>
              <p:nvPr userDrawn="1"/>
            </p:nvSpPr>
            <p:spPr bwMode="auto">
              <a:xfrm>
                <a:off x="1638300" y="730251"/>
                <a:ext cx="257175" cy="246063"/>
              </a:xfrm>
              <a:custGeom>
                <a:avLst/>
                <a:gdLst>
                  <a:gd name="T0" fmla="*/ 306 w 612"/>
                  <a:gd name="T1" fmla="*/ 173 h 585"/>
                  <a:gd name="T2" fmla="*/ 306 w 612"/>
                  <a:gd name="T3" fmla="*/ 173 h 585"/>
                  <a:gd name="T4" fmla="*/ 375 w 612"/>
                  <a:gd name="T5" fmla="*/ 368 h 585"/>
                  <a:gd name="T6" fmla="*/ 238 w 612"/>
                  <a:gd name="T7" fmla="*/ 368 h 585"/>
                  <a:gd name="T8" fmla="*/ 306 w 612"/>
                  <a:gd name="T9" fmla="*/ 173 h 585"/>
                  <a:gd name="T10" fmla="*/ 306 w 612"/>
                  <a:gd name="T11" fmla="*/ 173 h 585"/>
                  <a:gd name="T12" fmla="*/ 197 w 612"/>
                  <a:gd name="T13" fmla="*/ 484 h 585"/>
                  <a:gd name="T14" fmla="*/ 197 w 612"/>
                  <a:gd name="T15" fmla="*/ 484 h 585"/>
                  <a:gd name="T16" fmla="*/ 415 w 612"/>
                  <a:gd name="T17" fmla="*/ 484 h 585"/>
                  <a:gd name="T18" fmla="*/ 450 w 612"/>
                  <a:gd name="T19" fmla="*/ 585 h 585"/>
                  <a:gd name="T20" fmla="*/ 612 w 612"/>
                  <a:gd name="T21" fmla="*/ 585 h 585"/>
                  <a:gd name="T22" fmla="*/ 389 w 612"/>
                  <a:gd name="T23" fmla="*/ 0 h 585"/>
                  <a:gd name="T24" fmla="*/ 223 w 612"/>
                  <a:gd name="T25" fmla="*/ 0 h 585"/>
                  <a:gd name="T26" fmla="*/ 0 w 612"/>
                  <a:gd name="T27" fmla="*/ 585 h 585"/>
                  <a:gd name="T28" fmla="*/ 162 w 612"/>
                  <a:gd name="T29" fmla="*/ 585 h 585"/>
                  <a:gd name="T30" fmla="*/ 197 w 612"/>
                  <a:gd name="T31" fmla="*/ 4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585">
                    <a:moveTo>
                      <a:pt x="306" y="173"/>
                    </a:moveTo>
                    <a:lnTo>
                      <a:pt x="306" y="173"/>
                    </a:lnTo>
                    <a:lnTo>
                      <a:pt x="375" y="368"/>
                    </a:lnTo>
                    <a:lnTo>
                      <a:pt x="238" y="368"/>
                    </a:lnTo>
                    <a:lnTo>
                      <a:pt x="306" y="173"/>
                    </a:lnTo>
                    <a:lnTo>
                      <a:pt x="306" y="173"/>
                    </a:lnTo>
                    <a:close/>
                    <a:moveTo>
                      <a:pt x="197" y="484"/>
                    </a:moveTo>
                    <a:lnTo>
                      <a:pt x="197" y="484"/>
                    </a:lnTo>
                    <a:lnTo>
                      <a:pt x="415" y="484"/>
                    </a:lnTo>
                    <a:lnTo>
                      <a:pt x="450" y="585"/>
                    </a:lnTo>
                    <a:lnTo>
                      <a:pt x="612" y="585"/>
                    </a:lnTo>
                    <a:lnTo>
                      <a:pt x="389" y="0"/>
                    </a:lnTo>
                    <a:lnTo>
                      <a:pt x="223" y="0"/>
                    </a:lnTo>
                    <a:lnTo>
                      <a:pt x="0" y="585"/>
                    </a:lnTo>
                    <a:lnTo>
                      <a:pt x="162" y="585"/>
                    </a:lnTo>
                    <a:lnTo>
                      <a:pt x="197" y="48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9" name="Freeform 32">
                <a:extLst>
                  <a:ext uri="{FF2B5EF4-FFF2-40B4-BE49-F238E27FC236}">
                    <a16:creationId xmlns:a16="http://schemas.microsoft.com/office/drawing/2014/main" id="{BC6035A5-8B56-4117-ACFE-71BB9709A729}"/>
                  </a:ext>
                </a:extLst>
              </p:cNvPr>
              <p:cNvSpPr>
                <a:spLocks/>
              </p:cNvSpPr>
              <p:nvPr userDrawn="1"/>
            </p:nvSpPr>
            <p:spPr bwMode="auto">
              <a:xfrm>
                <a:off x="1919288" y="730251"/>
                <a:ext cx="244475" cy="246063"/>
              </a:xfrm>
              <a:custGeom>
                <a:avLst/>
                <a:gdLst>
                  <a:gd name="T0" fmla="*/ 585 w 585"/>
                  <a:gd name="T1" fmla="*/ 0 h 585"/>
                  <a:gd name="T2" fmla="*/ 585 w 585"/>
                  <a:gd name="T3" fmla="*/ 0 h 585"/>
                  <a:gd name="T4" fmla="*/ 433 w 585"/>
                  <a:gd name="T5" fmla="*/ 0 h 585"/>
                  <a:gd name="T6" fmla="*/ 433 w 585"/>
                  <a:gd name="T7" fmla="*/ 358 h 585"/>
                  <a:gd name="T8" fmla="*/ 152 w 585"/>
                  <a:gd name="T9" fmla="*/ 0 h 585"/>
                  <a:gd name="T10" fmla="*/ 0 w 585"/>
                  <a:gd name="T11" fmla="*/ 0 h 585"/>
                  <a:gd name="T12" fmla="*/ 0 w 585"/>
                  <a:gd name="T13" fmla="*/ 585 h 585"/>
                  <a:gd name="T14" fmla="*/ 152 w 585"/>
                  <a:gd name="T15" fmla="*/ 585 h 585"/>
                  <a:gd name="T16" fmla="*/ 152 w 585"/>
                  <a:gd name="T17" fmla="*/ 227 h 585"/>
                  <a:gd name="T18" fmla="*/ 433 w 585"/>
                  <a:gd name="T19" fmla="*/ 585 h 585"/>
                  <a:gd name="T20" fmla="*/ 585 w 585"/>
                  <a:gd name="T21" fmla="*/ 585 h 585"/>
                  <a:gd name="T22" fmla="*/ 585 w 585"/>
                  <a:gd name="T23"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585" y="0"/>
                    </a:moveTo>
                    <a:lnTo>
                      <a:pt x="585" y="0"/>
                    </a:lnTo>
                    <a:lnTo>
                      <a:pt x="433" y="0"/>
                    </a:lnTo>
                    <a:lnTo>
                      <a:pt x="433" y="358"/>
                    </a:lnTo>
                    <a:lnTo>
                      <a:pt x="152" y="0"/>
                    </a:lnTo>
                    <a:lnTo>
                      <a:pt x="0" y="0"/>
                    </a:lnTo>
                    <a:lnTo>
                      <a:pt x="0" y="585"/>
                    </a:lnTo>
                    <a:lnTo>
                      <a:pt x="152" y="585"/>
                    </a:lnTo>
                    <a:lnTo>
                      <a:pt x="152" y="227"/>
                    </a:lnTo>
                    <a:lnTo>
                      <a:pt x="433" y="585"/>
                    </a:lnTo>
                    <a:lnTo>
                      <a:pt x="585" y="585"/>
                    </a:lnTo>
                    <a:lnTo>
                      <a:pt x="5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0" name="Freeform 33">
                <a:extLst>
                  <a:ext uri="{FF2B5EF4-FFF2-40B4-BE49-F238E27FC236}">
                    <a16:creationId xmlns:a16="http://schemas.microsoft.com/office/drawing/2014/main" id="{2C8DFDC2-D998-441B-B3DB-46F202DAF6EB}"/>
                  </a:ext>
                </a:extLst>
              </p:cNvPr>
              <p:cNvSpPr>
                <a:spLocks/>
              </p:cNvSpPr>
              <p:nvPr userDrawn="1"/>
            </p:nvSpPr>
            <p:spPr bwMode="auto">
              <a:xfrm>
                <a:off x="2187575" y="730251"/>
                <a:ext cx="168275" cy="246063"/>
              </a:xfrm>
              <a:custGeom>
                <a:avLst/>
                <a:gdLst>
                  <a:gd name="T0" fmla="*/ 402 w 402"/>
                  <a:gd name="T1" fmla="*/ 0 h 585"/>
                  <a:gd name="T2" fmla="*/ 402 w 402"/>
                  <a:gd name="T3" fmla="*/ 0 h 585"/>
                  <a:gd name="T4" fmla="*/ 0 w 402"/>
                  <a:gd name="T5" fmla="*/ 0 h 585"/>
                  <a:gd name="T6" fmla="*/ 0 w 402"/>
                  <a:gd name="T7" fmla="*/ 129 h 585"/>
                  <a:gd name="T8" fmla="*/ 125 w 402"/>
                  <a:gd name="T9" fmla="*/ 129 h 585"/>
                  <a:gd name="T10" fmla="*/ 125 w 402"/>
                  <a:gd name="T11" fmla="*/ 585 h 585"/>
                  <a:gd name="T12" fmla="*/ 277 w 402"/>
                  <a:gd name="T13" fmla="*/ 585 h 585"/>
                  <a:gd name="T14" fmla="*/ 277 w 402"/>
                  <a:gd name="T15" fmla="*/ 129 h 585"/>
                  <a:gd name="T16" fmla="*/ 402 w 402"/>
                  <a:gd name="T17" fmla="*/ 129 h 585"/>
                  <a:gd name="T18" fmla="*/ 402 w 402"/>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585">
                    <a:moveTo>
                      <a:pt x="402" y="0"/>
                    </a:moveTo>
                    <a:lnTo>
                      <a:pt x="402" y="0"/>
                    </a:lnTo>
                    <a:lnTo>
                      <a:pt x="0" y="0"/>
                    </a:lnTo>
                    <a:lnTo>
                      <a:pt x="0" y="129"/>
                    </a:lnTo>
                    <a:lnTo>
                      <a:pt x="125" y="129"/>
                    </a:lnTo>
                    <a:lnTo>
                      <a:pt x="125" y="585"/>
                    </a:lnTo>
                    <a:lnTo>
                      <a:pt x="277" y="585"/>
                    </a:lnTo>
                    <a:lnTo>
                      <a:pt x="277" y="129"/>
                    </a:lnTo>
                    <a:lnTo>
                      <a:pt x="402" y="129"/>
                    </a:lnTo>
                    <a:lnTo>
                      <a:pt x="4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1" name="Freeform 34">
                <a:extLst>
                  <a:ext uri="{FF2B5EF4-FFF2-40B4-BE49-F238E27FC236}">
                    <a16:creationId xmlns:a16="http://schemas.microsoft.com/office/drawing/2014/main" id="{33E6BEA2-FD60-4AC3-9D9F-7C8E70132F2F}"/>
                  </a:ext>
                </a:extLst>
              </p:cNvPr>
              <p:cNvSpPr>
                <a:spLocks/>
              </p:cNvSpPr>
              <p:nvPr userDrawn="1"/>
            </p:nvSpPr>
            <p:spPr bwMode="auto">
              <a:xfrm>
                <a:off x="2379663" y="7302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2" name="Freeform 35">
                <a:extLst>
                  <a:ext uri="{FF2B5EF4-FFF2-40B4-BE49-F238E27FC236}">
                    <a16:creationId xmlns:a16="http://schemas.microsoft.com/office/drawing/2014/main" id="{2DC29B41-E6D4-4327-A63A-34C047C7C9C2}"/>
                  </a:ext>
                </a:extLst>
              </p:cNvPr>
              <p:cNvSpPr>
                <a:spLocks noEditPoints="1"/>
              </p:cNvSpPr>
              <p:nvPr userDrawn="1"/>
            </p:nvSpPr>
            <p:spPr bwMode="auto">
              <a:xfrm>
                <a:off x="2492375" y="730251"/>
                <a:ext cx="217488" cy="246063"/>
              </a:xfrm>
              <a:custGeom>
                <a:avLst/>
                <a:gdLst>
                  <a:gd name="T0" fmla="*/ 343 w 519"/>
                  <a:gd name="T1" fmla="*/ 358 h 585"/>
                  <a:gd name="T2" fmla="*/ 343 w 519"/>
                  <a:gd name="T3" fmla="*/ 358 h 585"/>
                  <a:gd name="T4" fmla="*/ 310 w 519"/>
                  <a:gd name="T5" fmla="*/ 410 h 585"/>
                  <a:gd name="T6" fmla="*/ 258 w 519"/>
                  <a:gd name="T7" fmla="*/ 444 h 585"/>
                  <a:gd name="T8" fmla="*/ 187 w 519"/>
                  <a:gd name="T9" fmla="*/ 456 h 585"/>
                  <a:gd name="T10" fmla="*/ 152 w 519"/>
                  <a:gd name="T11" fmla="*/ 456 h 585"/>
                  <a:gd name="T12" fmla="*/ 152 w 519"/>
                  <a:gd name="T13" fmla="*/ 129 h 585"/>
                  <a:gd name="T14" fmla="*/ 187 w 519"/>
                  <a:gd name="T15" fmla="*/ 129 h 585"/>
                  <a:gd name="T16" fmla="*/ 257 w 519"/>
                  <a:gd name="T17" fmla="*/ 141 h 585"/>
                  <a:gd name="T18" fmla="*/ 309 w 519"/>
                  <a:gd name="T19" fmla="*/ 175 h 585"/>
                  <a:gd name="T20" fmla="*/ 342 w 519"/>
                  <a:gd name="T21" fmla="*/ 227 h 585"/>
                  <a:gd name="T22" fmla="*/ 354 w 519"/>
                  <a:gd name="T23" fmla="*/ 293 h 585"/>
                  <a:gd name="T24" fmla="*/ 343 w 519"/>
                  <a:gd name="T25" fmla="*/ 358 h 585"/>
                  <a:gd name="T26" fmla="*/ 343 w 519"/>
                  <a:gd name="T27" fmla="*/ 358 h 585"/>
                  <a:gd name="T28" fmla="*/ 507 w 519"/>
                  <a:gd name="T29" fmla="*/ 353 h 585"/>
                  <a:gd name="T30" fmla="*/ 507 w 519"/>
                  <a:gd name="T31" fmla="*/ 353 h 585"/>
                  <a:gd name="T32" fmla="*/ 491 w 519"/>
                  <a:gd name="T33" fmla="*/ 181 h 585"/>
                  <a:gd name="T34" fmla="*/ 429 w 519"/>
                  <a:gd name="T35" fmla="*/ 88 h 585"/>
                  <a:gd name="T36" fmla="*/ 337 w 519"/>
                  <a:gd name="T37" fmla="*/ 24 h 585"/>
                  <a:gd name="T38" fmla="*/ 225 w 519"/>
                  <a:gd name="T39" fmla="*/ 0 h 585"/>
                  <a:gd name="T40" fmla="*/ 0 w 519"/>
                  <a:gd name="T41" fmla="*/ 0 h 585"/>
                  <a:gd name="T42" fmla="*/ 0 w 519"/>
                  <a:gd name="T43" fmla="*/ 585 h 585"/>
                  <a:gd name="T44" fmla="*/ 225 w 519"/>
                  <a:gd name="T45" fmla="*/ 585 h 585"/>
                  <a:gd name="T46" fmla="*/ 338 w 519"/>
                  <a:gd name="T47" fmla="*/ 561 h 585"/>
                  <a:gd name="T48" fmla="*/ 430 w 519"/>
                  <a:gd name="T49" fmla="*/ 497 h 585"/>
                  <a:gd name="T50" fmla="*/ 507 w 519"/>
                  <a:gd name="T51" fmla="*/ 35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585">
                    <a:moveTo>
                      <a:pt x="343" y="358"/>
                    </a:moveTo>
                    <a:lnTo>
                      <a:pt x="343" y="358"/>
                    </a:lnTo>
                    <a:cubicBezTo>
                      <a:pt x="335" y="378"/>
                      <a:pt x="324" y="395"/>
                      <a:pt x="310" y="410"/>
                    </a:cubicBezTo>
                    <a:cubicBezTo>
                      <a:pt x="296" y="424"/>
                      <a:pt x="278" y="436"/>
                      <a:pt x="258" y="444"/>
                    </a:cubicBezTo>
                    <a:cubicBezTo>
                      <a:pt x="237" y="452"/>
                      <a:pt x="213" y="456"/>
                      <a:pt x="187" y="456"/>
                    </a:cubicBezTo>
                    <a:lnTo>
                      <a:pt x="152" y="456"/>
                    </a:lnTo>
                    <a:lnTo>
                      <a:pt x="152" y="129"/>
                    </a:lnTo>
                    <a:lnTo>
                      <a:pt x="187" y="129"/>
                    </a:lnTo>
                    <a:cubicBezTo>
                      <a:pt x="213" y="129"/>
                      <a:pt x="236" y="133"/>
                      <a:pt x="257" y="141"/>
                    </a:cubicBezTo>
                    <a:cubicBezTo>
                      <a:pt x="278" y="149"/>
                      <a:pt x="295" y="161"/>
                      <a:pt x="309" y="175"/>
                    </a:cubicBezTo>
                    <a:cubicBezTo>
                      <a:pt x="324" y="190"/>
                      <a:pt x="335" y="207"/>
                      <a:pt x="342" y="227"/>
                    </a:cubicBezTo>
                    <a:cubicBezTo>
                      <a:pt x="350" y="247"/>
                      <a:pt x="354" y="269"/>
                      <a:pt x="354" y="293"/>
                    </a:cubicBezTo>
                    <a:cubicBezTo>
                      <a:pt x="354" y="316"/>
                      <a:pt x="350" y="338"/>
                      <a:pt x="343" y="358"/>
                    </a:cubicBezTo>
                    <a:lnTo>
                      <a:pt x="343" y="358"/>
                    </a:lnTo>
                    <a:close/>
                    <a:moveTo>
                      <a:pt x="507" y="353"/>
                    </a:moveTo>
                    <a:lnTo>
                      <a:pt x="507" y="353"/>
                    </a:lnTo>
                    <a:cubicBezTo>
                      <a:pt x="519" y="292"/>
                      <a:pt x="513" y="235"/>
                      <a:pt x="491" y="181"/>
                    </a:cubicBezTo>
                    <a:cubicBezTo>
                      <a:pt x="476" y="146"/>
                      <a:pt x="455" y="114"/>
                      <a:pt x="429" y="88"/>
                    </a:cubicBezTo>
                    <a:cubicBezTo>
                      <a:pt x="403" y="61"/>
                      <a:pt x="372" y="40"/>
                      <a:pt x="337" y="24"/>
                    </a:cubicBezTo>
                    <a:cubicBezTo>
                      <a:pt x="302" y="8"/>
                      <a:pt x="265" y="0"/>
                      <a:pt x="225" y="0"/>
                    </a:cubicBezTo>
                    <a:lnTo>
                      <a:pt x="0" y="0"/>
                    </a:lnTo>
                    <a:lnTo>
                      <a:pt x="0" y="585"/>
                    </a:lnTo>
                    <a:lnTo>
                      <a:pt x="225" y="585"/>
                    </a:lnTo>
                    <a:cubicBezTo>
                      <a:pt x="265" y="585"/>
                      <a:pt x="303" y="577"/>
                      <a:pt x="338" y="561"/>
                    </a:cubicBezTo>
                    <a:cubicBezTo>
                      <a:pt x="373" y="545"/>
                      <a:pt x="404" y="524"/>
                      <a:pt x="430" y="497"/>
                    </a:cubicBezTo>
                    <a:cubicBezTo>
                      <a:pt x="468" y="458"/>
                      <a:pt x="493" y="410"/>
                      <a:pt x="507" y="35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3" name="Freeform 36">
                <a:extLst>
                  <a:ext uri="{FF2B5EF4-FFF2-40B4-BE49-F238E27FC236}">
                    <a16:creationId xmlns:a16="http://schemas.microsoft.com/office/drawing/2014/main" id="{020BF878-4382-49B9-922C-031F298FEB33}"/>
                  </a:ext>
                </a:extLst>
              </p:cNvPr>
              <p:cNvSpPr>
                <a:spLocks noEditPoints="1"/>
              </p:cNvSpPr>
              <p:nvPr userDrawn="1"/>
            </p:nvSpPr>
            <p:spPr bwMode="auto">
              <a:xfrm>
                <a:off x="2732088" y="723901"/>
                <a:ext cx="271463" cy="260350"/>
              </a:xfrm>
              <a:custGeom>
                <a:avLst/>
                <a:gdLst>
                  <a:gd name="T0" fmla="*/ 476 w 648"/>
                  <a:gd name="T1" fmla="*/ 374 h 619"/>
                  <a:gd name="T2" fmla="*/ 476 w 648"/>
                  <a:gd name="T3" fmla="*/ 374 h 619"/>
                  <a:gd name="T4" fmla="*/ 440 w 648"/>
                  <a:gd name="T5" fmla="*/ 425 h 619"/>
                  <a:gd name="T6" fmla="*/ 387 w 648"/>
                  <a:gd name="T7" fmla="*/ 459 h 619"/>
                  <a:gd name="T8" fmla="*/ 324 w 648"/>
                  <a:gd name="T9" fmla="*/ 471 h 619"/>
                  <a:gd name="T10" fmla="*/ 260 w 648"/>
                  <a:gd name="T11" fmla="*/ 459 h 619"/>
                  <a:gd name="T12" fmla="*/ 208 w 648"/>
                  <a:gd name="T13" fmla="*/ 425 h 619"/>
                  <a:gd name="T14" fmla="*/ 172 w 648"/>
                  <a:gd name="T15" fmla="*/ 374 h 619"/>
                  <a:gd name="T16" fmla="*/ 159 w 648"/>
                  <a:gd name="T17" fmla="*/ 310 h 619"/>
                  <a:gd name="T18" fmla="*/ 172 w 648"/>
                  <a:gd name="T19" fmla="*/ 245 h 619"/>
                  <a:gd name="T20" fmla="*/ 208 w 648"/>
                  <a:gd name="T21" fmla="*/ 194 h 619"/>
                  <a:gd name="T22" fmla="*/ 260 w 648"/>
                  <a:gd name="T23" fmla="*/ 160 h 619"/>
                  <a:gd name="T24" fmla="*/ 324 w 648"/>
                  <a:gd name="T25" fmla="*/ 148 h 619"/>
                  <a:gd name="T26" fmla="*/ 387 w 648"/>
                  <a:gd name="T27" fmla="*/ 160 h 619"/>
                  <a:gd name="T28" fmla="*/ 440 w 648"/>
                  <a:gd name="T29" fmla="*/ 194 h 619"/>
                  <a:gd name="T30" fmla="*/ 476 w 648"/>
                  <a:gd name="T31" fmla="*/ 245 h 619"/>
                  <a:gd name="T32" fmla="*/ 489 w 648"/>
                  <a:gd name="T33" fmla="*/ 310 h 619"/>
                  <a:gd name="T34" fmla="*/ 476 w 648"/>
                  <a:gd name="T35" fmla="*/ 374 h 619"/>
                  <a:gd name="T36" fmla="*/ 476 w 648"/>
                  <a:gd name="T37" fmla="*/ 374 h 619"/>
                  <a:gd name="T38" fmla="*/ 624 w 648"/>
                  <a:gd name="T39" fmla="*/ 431 h 619"/>
                  <a:gd name="T40" fmla="*/ 624 w 648"/>
                  <a:gd name="T41" fmla="*/ 431 h 619"/>
                  <a:gd name="T42" fmla="*/ 648 w 648"/>
                  <a:gd name="T43" fmla="*/ 310 h 619"/>
                  <a:gd name="T44" fmla="*/ 624 w 648"/>
                  <a:gd name="T45" fmla="*/ 188 h 619"/>
                  <a:gd name="T46" fmla="*/ 557 w 648"/>
                  <a:gd name="T47" fmla="*/ 90 h 619"/>
                  <a:gd name="T48" fmla="*/ 454 w 648"/>
                  <a:gd name="T49" fmla="*/ 24 h 619"/>
                  <a:gd name="T50" fmla="*/ 324 w 648"/>
                  <a:gd name="T51" fmla="*/ 0 h 619"/>
                  <a:gd name="T52" fmla="*/ 193 w 648"/>
                  <a:gd name="T53" fmla="*/ 24 h 619"/>
                  <a:gd name="T54" fmla="*/ 90 w 648"/>
                  <a:gd name="T55" fmla="*/ 90 h 619"/>
                  <a:gd name="T56" fmla="*/ 24 w 648"/>
                  <a:gd name="T57" fmla="*/ 188 h 619"/>
                  <a:gd name="T58" fmla="*/ 0 w 648"/>
                  <a:gd name="T59" fmla="*/ 310 h 619"/>
                  <a:gd name="T60" fmla="*/ 24 w 648"/>
                  <a:gd name="T61" fmla="*/ 431 h 619"/>
                  <a:gd name="T62" fmla="*/ 90 w 648"/>
                  <a:gd name="T63" fmla="*/ 529 h 619"/>
                  <a:gd name="T64" fmla="*/ 193 w 648"/>
                  <a:gd name="T65" fmla="*/ 595 h 619"/>
                  <a:gd name="T66" fmla="*/ 324 w 648"/>
                  <a:gd name="T67" fmla="*/ 619 h 619"/>
                  <a:gd name="T68" fmla="*/ 454 w 648"/>
                  <a:gd name="T69" fmla="*/ 595 h 619"/>
                  <a:gd name="T70" fmla="*/ 557 w 648"/>
                  <a:gd name="T71" fmla="*/ 529 h 619"/>
                  <a:gd name="T72" fmla="*/ 624 w 648"/>
                  <a:gd name="T73" fmla="*/ 43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619">
                    <a:moveTo>
                      <a:pt x="476" y="374"/>
                    </a:moveTo>
                    <a:lnTo>
                      <a:pt x="476" y="374"/>
                    </a:lnTo>
                    <a:cubicBezTo>
                      <a:pt x="467" y="394"/>
                      <a:pt x="455" y="411"/>
                      <a:pt x="440" y="425"/>
                    </a:cubicBezTo>
                    <a:cubicBezTo>
                      <a:pt x="424" y="440"/>
                      <a:pt x="407" y="451"/>
                      <a:pt x="387" y="459"/>
                    </a:cubicBezTo>
                    <a:cubicBezTo>
                      <a:pt x="367" y="467"/>
                      <a:pt x="346" y="471"/>
                      <a:pt x="324" y="471"/>
                    </a:cubicBezTo>
                    <a:cubicBezTo>
                      <a:pt x="301" y="471"/>
                      <a:pt x="280" y="467"/>
                      <a:pt x="260" y="459"/>
                    </a:cubicBezTo>
                    <a:cubicBezTo>
                      <a:pt x="240" y="451"/>
                      <a:pt x="223" y="440"/>
                      <a:pt x="208" y="425"/>
                    </a:cubicBezTo>
                    <a:cubicBezTo>
                      <a:pt x="193" y="411"/>
                      <a:pt x="181" y="394"/>
                      <a:pt x="172" y="374"/>
                    </a:cubicBezTo>
                    <a:cubicBezTo>
                      <a:pt x="163" y="354"/>
                      <a:pt x="159" y="333"/>
                      <a:pt x="159" y="310"/>
                    </a:cubicBezTo>
                    <a:cubicBezTo>
                      <a:pt x="159" y="286"/>
                      <a:pt x="163" y="265"/>
                      <a:pt x="172" y="245"/>
                    </a:cubicBezTo>
                    <a:cubicBezTo>
                      <a:pt x="181" y="225"/>
                      <a:pt x="193" y="208"/>
                      <a:pt x="208" y="194"/>
                    </a:cubicBezTo>
                    <a:cubicBezTo>
                      <a:pt x="223" y="179"/>
                      <a:pt x="240" y="168"/>
                      <a:pt x="260" y="160"/>
                    </a:cubicBezTo>
                    <a:cubicBezTo>
                      <a:pt x="280" y="152"/>
                      <a:pt x="301" y="148"/>
                      <a:pt x="324" y="148"/>
                    </a:cubicBezTo>
                    <a:cubicBezTo>
                      <a:pt x="346" y="148"/>
                      <a:pt x="367" y="152"/>
                      <a:pt x="387" y="160"/>
                    </a:cubicBezTo>
                    <a:cubicBezTo>
                      <a:pt x="407" y="168"/>
                      <a:pt x="424" y="179"/>
                      <a:pt x="440" y="194"/>
                    </a:cubicBezTo>
                    <a:cubicBezTo>
                      <a:pt x="455" y="208"/>
                      <a:pt x="467" y="225"/>
                      <a:pt x="476" y="245"/>
                    </a:cubicBezTo>
                    <a:cubicBezTo>
                      <a:pt x="485" y="265"/>
                      <a:pt x="489" y="286"/>
                      <a:pt x="489" y="310"/>
                    </a:cubicBezTo>
                    <a:cubicBezTo>
                      <a:pt x="489" y="333"/>
                      <a:pt x="485" y="354"/>
                      <a:pt x="476" y="374"/>
                    </a:cubicBezTo>
                    <a:lnTo>
                      <a:pt x="476" y="374"/>
                    </a:lnTo>
                    <a:close/>
                    <a:moveTo>
                      <a:pt x="624" y="431"/>
                    </a:moveTo>
                    <a:lnTo>
                      <a:pt x="624" y="431"/>
                    </a:lnTo>
                    <a:cubicBezTo>
                      <a:pt x="640" y="394"/>
                      <a:pt x="648" y="353"/>
                      <a:pt x="648" y="310"/>
                    </a:cubicBezTo>
                    <a:cubicBezTo>
                      <a:pt x="648" y="266"/>
                      <a:pt x="640" y="225"/>
                      <a:pt x="624" y="188"/>
                    </a:cubicBezTo>
                    <a:cubicBezTo>
                      <a:pt x="608" y="150"/>
                      <a:pt x="586" y="118"/>
                      <a:pt x="557" y="90"/>
                    </a:cubicBezTo>
                    <a:cubicBezTo>
                      <a:pt x="528" y="62"/>
                      <a:pt x="494" y="40"/>
                      <a:pt x="454" y="24"/>
                    </a:cubicBezTo>
                    <a:cubicBezTo>
                      <a:pt x="414" y="8"/>
                      <a:pt x="371" y="0"/>
                      <a:pt x="324" y="0"/>
                    </a:cubicBezTo>
                    <a:cubicBezTo>
                      <a:pt x="276" y="0"/>
                      <a:pt x="232" y="8"/>
                      <a:pt x="193" y="24"/>
                    </a:cubicBezTo>
                    <a:cubicBezTo>
                      <a:pt x="153" y="40"/>
                      <a:pt x="119" y="62"/>
                      <a:pt x="90" y="90"/>
                    </a:cubicBezTo>
                    <a:cubicBezTo>
                      <a:pt x="62" y="118"/>
                      <a:pt x="40" y="150"/>
                      <a:pt x="24" y="188"/>
                    </a:cubicBezTo>
                    <a:cubicBezTo>
                      <a:pt x="8" y="225"/>
                      <a:pt x="0" y="266"/>
                      <a:pt x="0" y="310"/>
                    </a:cubicBezTo>
                    <a:cubicBezTo>
                      <a:pt x="0" y="353"/>
                      <a:pt x="8" y="394"/>
                      <a:pt x="24" y="431"/>
                    </a:cubicBezTo>
                    <a:cubicBezTo>
                      <a:pt x="40" y="469"/>
                      <a:pt x="62" y="501"/>
                      <a:pt x="90" y="529"/>
                    </a:cubicBezTo>
                    <a:cubicBezTo>
                      <a:pt x="119" y="557"/>
                      <a:pt x="153" y="579"/>
                      <a:pt x="193" y="595"/>
                    </a:cubicBezTo>
                    <a:cubicBezTo>
                      <a:pt x="232" y="611"/>
                      <a:pt x="276" y="619"/>
                      <a:pt x="324" y="619"/>
                    </a:cubicBezTo>
                    <a:cubicBezTo>
                      <a:pt x="371" y="619"/>
                      <a:pt x="414" y="611"/>
                      <a:pt x="454" y="595"/>
                    </a:cubicBezTo>
                    <a:cubicBezTo>
                      <a:pt x="494" y="579"/>
                      <a:pt x="528" y="557"/>
                      <a:pt x="557" y="529"/>
                    </a:cubicBezTo>
                    <a:cubicBezTo>
                      <a:pt x="586" y="501"/>
                      <a:pt x="608" y="469"/>
                      <a:pt x="624" y="431"/>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4" name="Freeform 37">
                <a:extLst>
                  <a:ext uri="{FF2B5EF4-FFF2-40B4-BE49-F238E27FC236}">
                    <a16:creationId xmlns:a16="http://schemas.microsoft.com/office/drawing/2014/main" id="{00EFBD8F-B1DC-4F6D-8CA9-AA245EA253A8}"/>
                  </a:ext>
                </a:extLst>
              </p:cNvPr>
              <p:cNvSpPr>
                <a:spLocks noEditPoints="1"/>
              </p:cNvSpPr>
              <p:nvPr userDrawn="1"/>
            </p:nvSpPr>
            <p:spPr bwMode="auto">
              <a:xfrm>
                <a:off x="3040063" y="730251"/>
                <a:ext cx="187325" cy="246063"/>
              </a:xfrm>
              <a:custGeom>
                <a:avLst/>
                <a:gdLst>
                  <a:gd name="T0" fmla="*/ 203 w 446"/>
                  <a:gd name="T1" fmla="*/ 268 h 585"/>
                  <a:gd name="T2" fmla="*/ 203 w 446"/>
                  <a:gd name="T3" fmla="*/ 268 h 585"/>
                  <a:gd name="T4" fmla="*/ 153 w 446"/>
                  <a:gd name="T5" fmla="*/ 268 h 585"/>
                  <a:gd name="T6" fmla="*/ 153 w 446"/>
                  <a:gd name="T7" fmla="*/ 122 h 585"/>
                  <a:gd name="T8" fmla="*/ 203 w 446"/>
                  <a:gd name="T9" fmla="*/ 122 h 585"/>
                  <a:gd name="T10" fmla="*/ 287 w 446"/>
                  <a:gd name="T11" fmla="*/ 195 h 585"/>
                  <a:gd name="T12" fmla="*/ 203 w 446"/>
                  <a:gd name="T13" fmla="*/ 268 h 585"/>
                  <a:gd name="T14" fmla="*/ 203 w 446"/>
                  <a:gd name="T15" fmla="*/ 268 h 585"/>
                  <a:gd name="T16" fmla="*/ 243 w 446"/>
                  <a:gd name="T17" fmla="*/ 0 h 585"/>
                  <a:gd name="T18" fmla="*/ 243 w 446"/>
                  <a:gd name="T19" fmla="*/ 0 h 585"/>
                  <a:gd name="T20" fmla="*/ 0 w 446"/>
                  <a:gd name="T21" fmla="*/ 0 h 585"/>
                  <a:gd name="T22" fmla="*/ 0 w 446"/>
                  <a:gd name="T23" fmla="*/ 585 h 585"/>
                  <a:gd name="T24" fmla="*/ 153 w 446"/>
                  <a:gd name="T25" fmla="*/ 585 h 585"/>
                  <a:gd name="T26" fmla="*/ 153 w 446"/>
                  <a:gd name="T27" fmla="*/ 391 h 585"/>
                  <a:gd name="T28" fmla="*/ 243 w 446"/>
                  <a:gd name="T29" fmla="*/ 391 h 585"/>
                  <a:gd name="T30" fmla="*/ 394 w 446"/>
                  <a:gd name="T31" fmla="*/ 340 h 585"/>
                  <a:gd name="T32" fmla="*/ 446 w 446"/>
                  <a:gd name="T33" fmla="*/ 195 h 585"/>
                  <a:gd name="T34" fmla="*/ 394 w 446"/>
                  <a:gd name="T35" fmla="*/ 51 h 585"/>
                  <a:gd name="T36" fmla="*/ 243 w 446"/>
                  <a:gd name="T3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585">
                    <a:moveTo>
                      <a:pt x="203" y="268"/>
                    </a:moveTo>
                    <a:lnTo>
                      <a:pt x="203" y="268"/>
                    </a:lnTo>
                    <a:lnTo>
                      <a:pt x="153" y="268"/>
                    </a:lnTo>
                    <a:lnTo>
                      <a:pt x="153" y="122"/>
                    </a:lnTo>
                    <a:lnTo>
                      <a:pt x="203" y="122"/>
                    </a:lnTo>
                    <a:cubicBezTo>
                      <a:pt x="259" y="122"/>
                      <a:pt x="287" y="147"/>
                      <a:pt x="287" y="195"/>
                    </a:cubicBezTo>
                    <a:cubicBezTo>
                      <a:pt x="287" y="244"/>
                      <a:pt x="259" y="268"/>
                      <a:pt x="203" y="268"/>
                    </a:cubicBezTo>
                    <a:lnTo>
                      <a:pt x="203" y="268"/>
                    </a:lnTo>
                    <a:close/>
                    <a:moveTo>
                      <a:pt x="243" y="0"/>
                    </a:moveTo>
                    <a:lnTo>
                      <a:pt x="243" y="0"/>
                    </a:lnTo>
                    <a:lnTo>
                      <a:pt x="0" y="0"/>
                    </a:lnTo>
                    <a:lnTo>
                      <a:pt x="0" y="585"/>
                    </a:lnTo>
                    <a:lnTo>
                      <a:pt x="153" y="585"/>
                    </a:lnTo>
                    <a:lnTo>
                      <a:pt x="153" y="391"/>
                    </a:lnTo>
                    <a:lnTo>
                      <a:pt x="243" y="391"/>
                    </a:lnTo>
                    <a:cubicBezTo>
                      <a:pt x="309" y="391"/>
                      <a:pt x="359" y="374"/>
                      <a:pt x="394" y="340"/>
                    </a:cubicBezTo>
                    <a:cubicBezTo>
                      <a:pt x="429" y="306"/>
                      <a:pt x="446" y="258"/>
                      <a:pt x="446" y="195"/>
                    </a:cubicBezTo>
                    <a:cubicBezTo>
                      <a:pt x="446" y="133"/>
                      <a:pt x="429" y="85"/>
                      <a:pt x="394" y="51"/>
                    </a:cubicBezTo>
                    <a:cubicBezTo>
                      <a:pt x="359" y="17"/>
                      <a:pt x="309" y="0"/>
                      <a:pt x="243" y="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5" name="Freeform 38">
                <a:extLst>
                  <a:ext uri="{FF2B5EF4-FFF2-40B4-BE49-F238E27FC236}">
                    <a16:creationId xmlns:a16="http://schemas.microsoft.com/office/drawing/2014/main" id="{5D6ADD6B-6E65-4105-86CC-953380B9E6CE}"/>
                  </a:ext>
                </a:extLst>
              </p:cNvPr>
              <p:cNvSpPr>
                <a:spLocks/>
              </p:cNvSpPr>
              <p:nvPr userDrawn="1"/>
            </p:nvSpPr>
            <p:spPr bwMode="auto">
              <a:xfrm>
                <a:off x="3255963" y="730251"/>
                <a:ext cx="65088" cy="246063"/>
              </a:xfrm>
              <a:custGeom>
                <a:avLst/>
                <a:gdLst>
                  <a:gd name="T0" fmla="*/ 0 w 153"/>
                  <a:gd name="T1" fmla="*/ 0 h 585"/>
                  <a:gd name="T2" fmla="*/ 0 w 153"/>
                  <a:gd name="T3" fmla="*/ 0 h 585"/>
                  <a:gd name="T4" fmla="*/ 153 w 153"/>
                  <a:gd name="T5" fmla="*/ 0 h 585"/>
                  <a:gd name="T6" fmla="*/ 153 w 153"/>
                  <a:gd name="T7" fmla="*/ 585 h 585"/>
                  <a:gd name="T8" fmla="*/ 0 w 153"/>
                  <a:gd name="T9" fmla="*/ 585 h 585"/>
                  <a:gd name="T10" fmla="*/ 0 w 153"/>
                  <a:gd name="T11" fmla="*/ 0 h 585"/>
                </a:gdLst>
                <a:ahLst/>
                <a:cxnLst>
                  <a:cxn ang="0">
                    <a:pos x="T0" y="T1"/>
                  </a:cxn>
                  <a:cxn ang="0">
                    <a:pos x="T2" y="T3"/>
                  </a:cxn>
                  <a:cxn ang="0">
                    <a:pos x="T4" y="T5"/>
                  </a:cxn>
                  <a:cxn ang="0">
                    <a:pos x="T6" y="T7"/>
                  </a:cxn>
                  <a:cxn ang="0">
                    <a:pos x="T8" y="T9"/>
                  </a:cxn>
                  <a:cxn ang="0">
                    <a:pos x="T10" y="T11"/>
                  </a:cxn>
                </a:cxnLst>
                <a:rect l="0" t="0" r="r" b="b"/>
                <a:pathLst>
                  <a:path w="153" h="585">
                    <a:moveTo>
                      <a:pt x="0" y="0"/>
                    </a:moveTo>
                    <a:lnTo>
                      <a:pt x="0" y="0"/>
                    </a:lnTo>
                    <a:lnTo>
                      <a:pt x="153" y="0"/>
                    </a:lnTo>
                    <a:lnTo>
                      <a:pt x="153"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6" name="Freeform 39">
                <a:extLst>
                  <a:ext uri="{FF2B5EF4-FFF2-40B4-BE49-F238E27FC236}">
                    <a16:creationId xmlns:a16="http://schemas.microsoft.com/office/drawing/2014/main" id="{1A7E915C-7CAA-4D4D-AAD9-44C4FF27E4C1}"/>
                  </a:ext>
                </a:extLst>
              </p:cNvPr>
              <p:cNvSpPr>
                <a:spLocks/>
              </p:cNvSpPr>
              <p:nvPr userDrawn="1"/>
            </p:nvSpPr>
            <p:spPr bwMode="auto">
              <a:xfrm>
                <a:off x="3368675" y="730251"/>
                <a:ext cx="246063" cy="246063"/>
              </a:xfrm>
              <a:custGeom>
                <a:avLst/>
                <a:gdLst>
                  <a:gd name="T0" fmla="*/ 433 w 585"/>
                  <a:gd name="T1" fmla="*/ 358 h 585"/>
                  <a:gd name="T2" fmla="*/ 433 w 585"/>
                  <a:gd name="T3" fmla="*/ 358 h 585"/>
                  <a:gd name="T4" fmla="*/ 152 w 585"/>
                  <a:gd name="T5" fmla="*/ 0 h 585"/>
                  <a:gd name="T6" fmla="*/ 0 w 585"/>
                  <a:gd name="T7" fmla="*/ 0 h 585"/>
                  <a:gd name="T8" fmla="*/ 0 w 585"/>
                  <a:gd name="T9" fmla="*/ 585 h 585"/>
                  <a:gd name="T10" fmla="*/ 152 w 585"/>
                  <a:gd name="T11" fmla="*/ 585 h 585"/>
                  <a:gd name="T12" fmla="*/ 152 w 585"/>
                  <a:gd name="T13" fmla="*/ 227 h 585"/>
                  <a:gd name="T14" fmla="*/ 433 w 585"/>
                  <a:gd name="T15" fmla="*/ 585 h 585"/>
                  <a:gd name="T16" fmla="*/ 585 w 585"/>
                  <a:gd name="T17" fmla="*/ 585 h 585"/>
                  <a:gd name="T18" fmla="*/ 585 w 585"/>
                  <a:gd name="T19" fmla="*/ 0 h 585"/>
                  <a:gd name="T20" fmla="*/ 433 w 585"/>
                  <a:gd name="T21" fmla="*/ 0 h 585"/>
                  <a:gd name="T22" fmla="*/ 433 w 585"/>
                  <a:gd name="T23" fmla="*/ 35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5" h="585">
                    <a:moveTo>
                      <a:pt x="433" y="358"/>
                    </a:moveTo>
                    <a:lnTo>
                      <a:pt x="433" y="358"/>
                    </a:lnTo>
                    <a:lnTo>
                      <a:pt x="152" y="0"/>
                    </a:lnTo>
                    <a:lnTo>
                      <a:pt x="0" y="0"/>
                    </a:lnTo>
                    <a:lnTo>
                      <a:pt x="0" y="585"/>
                    </a:lnTo>
                    <a:lnTo>
                      <a:pt x="152" y="585"/>
                    </a:lnTo>
                    <a:lnTo>
                      <a:pt x="152" y="227"/>
                    </a:lnTo>
                    <a:lnTo>
                      <a:pt x="433" y="585"/>
                    </a:lnTo>
                    <a:lnTo>
                      <a:pt x="585" y="585"/>
                    </a:lnTo>
                    <a:lnTo>
                      <a:pt x="585" y="0"/>
                    </a:lnTo>
                    <a:lnTo>
                      <a:pt x="433" y="0"/>
                    </a:lnTo>
                    <a:lnTo>
                      <a:pt x="433" y="358"/>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37" name="Freeform 40">
                <a:extLst>
                  <a:ext uri="{FF2B5EF4-FFF2-40B4-BE49-F238E27FC236}">
                    <a16:creationId xmlns:a16="http://schemas.microsoft.com/office/drawing/2014/main" id="{19235243-A57D-4651-B842-F289B63FF684}"/>
                  </a:ext>
                </a:extLst>
              </p:cNvPr>
              <p:cNvSpPr>
                <a:spLocks/>
              </p:cNvSpPr>
              <p:nvPr userDrawn="1"/>
            </p:nvSpPr>
            <p:spPr bwMode="auto">
              <a:xfrm>
                <a:off x="3651250" y="723901"/>
                <a:ext cx="257175" cy="260350"/>
              </a:xfrm>
              <a:custGeom>
                <a:avLst/>
                <a:gdLst>
                  <a:gd name="T0" fmla="*/ 312 w 614"/>
                  <a:gd name="T1" fmla="*/ 275 h 619"/>
                  <a:gd name="T2" fmla="*/ 312 w 614"/>
                  <a:gd name="T3" fmla="*/ 275 h 619"/>
                  <a:gd name="T4" fmla="*/ 312 w 614"/>
                  <a:gd name="T5" fmla="*/ 393 h 619"/>
                  <a:gd name="T6" fmla="*/ 437 w 614"/>
                  <a:gd name="T7" fmla="*/ 393 h 619"/>
                  <a:gd name="T8" fmla="*/ 422 w 614"/>
                  <a:gd name="T9" fmla="*/ 436 h 619"/>
                  <a:gd name="T10" fmla="*/ 395 w 614"/>
                  <a:gd name="T11" fmla="*/ 465 h 619"/>
                  <a:gd name="T12" fmla="*/ 357 w 614"/>
                  <a:gd name="T13" fmla="*/ 482 h 619"/>
                  <a:gd name="T14" fmla="*/ 313 w 614"/>
                  <a:gd name="T15" fmla="*/ 487 h 619"/>
                  <a:gd name="T16" fmla="*/ 246 w 614"/>
                  <a:gd name="T17" fmla="*/ 474 h 619"/>
                  <a:gd name="T18" fmla="*/ 198 w 614"/>
                  <a:gd name="T19" fmla="*/ 438 h 619"/>
                  <a:gd name="T20" fmla="*/ 169 w 614"/>
                  <a:gd name="T21" fmla="*/ 383 h 619"/>
                  <a:gd name="T22" fmla="*/ 159 w 614"/>
                  <a:gd name="T23" fmla="*/ 313 h 619"/>
                  <a:gd name="T24" fmla="*/ 171 w 614"/>
                  <a:gd name="T25" fmla="*/ 239 h 619"/>
                  <a:gd name="T26" fmla="*/ 202 w 614"/>
                  <a:gd name="T27" fmla="*/ 182 h 619"/>
                  <a:gd name="T28" fmla="*/ 250 w 614"/>
                  <a:gd name="T29" fmla="*/ 145 h 619"/>
                  <a:gd name="T30" fmla="*/ 312 w 614"/>
                  <a:gd name="T31" fmla="*/ 132 h 619"/>
                  <a:gd name="T32" fmla="*/ 385 w 614"/>
                  <a:gd name="T33" fmla="*/ 153 h 619"/>
                  <a:gd name="T34" fmla="*/ 438 w 614"/>
                  <a:gd name="T35" fmla="*/ 222 h 619"/>
                  <a:gd name="T36" fmla="*/ 582 w 614"/>
                  <a:gd name="T37" fmla="*/ 163 h 619"/>
                  <a:gd name="T38" fmla="*/ 473 w 614"/>
                  <a:gd name="T39" fmla="*/ 40 h 619"/>
                  <a:gd name="T40" fmla="*/ 312 w 614"/>
                  <a:gd name="T41" fmla="*/ 0 h 619"/>
                  <a:gd name="T42" fmla="*/ 184 w 614"/>
                  <a:gd name="T43" fmla="*/ 23 h 619"/>
                  <a:gd name="T44" fmla="*/ 85 w 614"/>
                  <a:gd name="T45" fmla="*/ 86 h 619"/>
                  <a:gd name="T46" fmla="*/ 22 w 614"/>
                  <a:gd name="T47" fmla="*/ 183 h 619"/>
                  <a:gd name="T48" fmla="*/ 0 w 614"/>
                  <a:gd name="T49" fmla="*/ 309 h 619"/>
                  <a:gd name="T50" fmla="*/ 23 w 614"/>
                  <a:gd name="T51" fmla="*/ 435 h 619"/>
                  <a:gd name="T52" fmla="*/ 86 w 614"/>
                  <a:gd name="T53" fmla="*/ 533 h 619"/>
                  <a:gd name="T54" fmla="*/ 182 w 614"/>
                  <a:gd name="T55" fmla="*/ 596 h 619"/>
                  <a:gd name="T56" fmla="*/ 307 w 614"/>
                  <a:gd name="T57" fmla="*/ 619 h 619"/>
                  <a:gd name="T58" fmla="*/ 402 w 614"/>
                  <a:gd name="T59" fmla="*/ 606 h 619"/>
                  <a:gd name="T60" fmla="*/ 485 w 614"/>
                  <a:gd name="T61" fmla="*/ 570 h 619"/>
                  <a:gd name="T62" fmla="*/ 550 w 614"/>
                  <a:gd name="T63" fmla="*/ 511 h 619"/>
                  <a:gd name="T64" fmla="*/ 595 w 614"/>
                  <a:gd name="T65" fmla="*/ 430 h 619"/>
                  <a:gd name="T66" fmla="*/ 610 w 614"/>
                  <a:gd name="T67" fmla="*/ 359 h 619"/>
                  <a:gd name="T68" fmla="*/ 614 w 614"/>
                  <a:gd name="T69" fmla="*/ 275 h 619"/>
                  <a:gd name="T70" fmla="*/ 312 w 614"/>
                  <a:gd name="T71" fmla="*/ 27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2" y="275"/>
                    </a:moveTo>
                    <a:lnTo>
                      <a:pt x="312" y="275"/>
                    </a:lnTo>
                    <a:lnTo>
                      <a:pt x="312" y="393"/>
                    </a:lnTo>
                    <a:lnTo>
                      <a:pt x="437" y="393"/>
                    </a:lnTo>
                    <a:cubicBezTo>
                      <a:pt x="434" y="410"/>
                      <a:pt x="429" y="424"/>
                      <a:pt x="422" y="436"/>
                    </a:cubicBezTo>
                    <a:cubicBezTo>
                      <a:pt x="415" y="448"/>
                      <a:pt x="406" y="458"/>
                      <a:pt x="395" y="465"/>
                    </a:cubicBezTo>
                    <a:cubicBezTo>
                      <a:pt x="383" y="473"/>
                      <a:pt x="371" y="478"/>
                      <a:pt x="357" y="482"/>
                    </a:cubicBezTo>
                    <a:cubicBezTo>
                      <a:pt x="343" y="485"/>
                      <a:pt x="328" y="487"/>
                      <a:pt x="313" y="487"/>
                    </a:cubicBezTo>
                    <a:cubicBezTo>
                      <a:pt x="288" y="487"/>
                      <a:pt x="266" y="482"/>
                      <a:pt x="246" y="474"/>
                    </a:cubicBezTo>
                    <a:cubicBezTo>
                      <a:pt x="227" y="465"/>
                      <a:pt x="211" y="453"/>
                      <a:pt x="198" y="438"/>
                    </a:cubicBezTo>
                    <a:cubicBezTo>
                      <a:pt x="185" y="422"/>
                      <a:pt x="176" y="404"/>
                      <a:pt x="169" y="383"/>
                    </a:cubicBezTo>
                    <a:cubicBezTo>
                      <a:pt x="163" y="361"/>
                      <a:pt x="159" y="338"/>
                      <a:pt x="159" y="313"/>
                    </a:cubicBezTo>
                    <a:cubicBezTo>
                      <a:pt x="159" y="286"/>
                      <a:pt x="163" y="261"/>
                      <a:pt x="171" y="239"/>
                    </a:cubicBezTo>
                    <a:cubicBezTo>
                      <a:pt x="178" y="217"/>
                      <a:pt x="189" y="197"/>
                      <a:pt x="202" y="182"/>
                    </a:cubicBezTo>
                    <a:cubicBezTo>
                      <a:pt x="215" y="166"/>
                      <a:pt x="231" y="154"/>
                      <a:pt x="250" y="145"/>
                    </a:cubicBezTo>
                    <a:cubicBezTo>
                      <a:pt x="268" y="137"/>
                      <a:pt x="289" y="132"/>
                      <a:pt x="312" y="132"/>
                    </a:cubicBezTo>
                    <a:cubicBezTo>
                      <a:pt x="339" y="132"/>
                      <a:pt x="364" y="139"/>
                      <a:pt x="385" y="153"/>
                    </a:cubicBezTo>
                    <a:cubicBezTo>
                      <a:pt x="407" y="167"/>
                      <a:pt x="424" y="190"/>
                      <a:pt x="438" y="222"/>
                    </a:cubicBezTo>
                    <a:lnTo>
                      <a:pt x="582" y="163"/>
                    </a:lnTo>
                    <a:cubicBezTo>
                      <a:pt x="555" y="107"/>
                      <a:pt x="519" y="66"/>
                      <a:pt x="473" y="40"/>
                    </a:cubicBezTo>
                    <a:cubicBezTo>
                      <a:pt x="427" y="13"/>
                      <a:pt x="373" y="0"/>
                      <a:pt x="312" y="0"/>
                    </a:cubicBezTo>
                    <a:cubicBezTo>
                      <a:pt x="265" y="0"/>
                      <a:pt x="222" y="8"/>
                      <a:pt x="184" y="23"/>
                    </a:cubicBezTo>
                    <a:cubicBezTo>
                      <a:pt x="145" y="38"/>
                      <a:pt x="112" y="59"/>
                      <a:pt x="85" y="86"/>
                    </a:cubicBezTo>
                    <a:cubicBezTo>
                      <a:pt x="58" y="113"/>
                      <a:pt x="37" y="145"/>
                      <a:pt x="22" y="183"/>
                    </a:cubicBezTo>
                    <a:cubicBezTo>
                      <a:pt x="8" y="221"/>
                      <a:pt x="0" y="263"/>
                      <a:pt x="0" y="309"/>
                    </a:cubicBezTo>
                    <a:cubicBezTo>
                      <a:pt x="0" y="355"/>
                      <a:pt x="8" y="397"/>
                      <a:pt x="23" y="435"/>
                    </a:cubicBezTo>
                    <a:cubicBezTo>
                      <a:pt x="38" y="473"/>
                      <a:pt x="59" y="506"/>
                      <a:pt x="86" y="533"/>
                    </a:cubicBezTo>
                    <a:cubicBezTo>
                      <a:pt x="113" y="560"/>
                      <a:pt x="145" y="581"/>
                      <a:pt x="182" y="596"/>
                    </a:cubicBezTo>
                    <a:cubicBezTo>
                      <a:pt x="220" y="611"/>
                      <a:pt x="262" y="619"/>
                      <a:pt x="307" y="619"/>
                    </a:cubicBezTo>
                    <a:cubicBezTo>
                      <a:pt x="340" y="619"/>
                      <a:pt x="372" y="615"/>
                      <a:pt x="402" y="606"/>
                    </a:cubicBezTo>
                    <a:cubicBezTo>
                      <a:pt x="432" y="598"/>
                      <a:pt x="460" y="586"/>
                      <a:pt x="485" y="570"/>
                    </a:cubicBezTo>
                    <a:cubicBezTo>
                      <a:pt x="510" y="554"/>
                      <a:pt x="532" y="535"/>
                      <a:pt x="550" y="511"/>
                    </a:cubicBezTo>
                    <a:cubicBezTo>
                      <a:pt x="569" y="488"/>
                      <a:pt x="584" y="461"/>
                      <a:pt x="595" y="430"/>
                    </a:cubicBezTo>
                    <a:cubicBezTo>
                      <a:pt x="602" y="408"/>
                      <a:pt x="608" y="385"/>
                      <a:pt x="610" y="359"/>
                    </a:cubicBezTo>
                    <a:cubicBezTo>
                      <a:pt x="613" y="334"/>
                      <a:pt x="614" y="306"/>
                      <a:pt x="614" y="275"/>
                    </a:cubicBezTo>
                    <a:lnTo>
                      <a:pt x="312" y="27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nvGrpSpPr>
            <p:cNvPr id="20" name="Group 19">
              <a:extLst>
                <a:ext uri="{FF2B5EF4-FFF2-40B4-BE49-F238E27FC236}">
                  <a16:creationId xmlns:a16="http://schemas.microsoft.com/office/drawing/2014/main" id="{8A9028B4-260F-4A1E-B5FD-2332EDC5E508}"/>
                </a:ext>
              </a:extLst>
            </p:cNvPr>
            <p:cNvGrpSpPr/>
            <p:nvPr userDrawn="1"/>
          </p:nvGrpSpPr>
          <p:grpSpPr>
            <a:xfrm>
              <a:off x="1651000" y="1027113"/>
              <a:ext cx="1417638" cy="260350"/>
              <a:chOff x="1651000" y="1027113"/>
              <a:chExt cx="1417638" cy="260350"/>
            </a:xfrm>
          </p:grpSpPr>
          <p:sp>
            <p:nvSpPr>
              <p:cNvPr id="21" name="Freeform 41">
                <a:extLst>
                  <a:ext uri="{FF2B5EF4-FFF2-40B4-BE49-F238E27FC236}">
                    <a16:creationId xmlns:a16="http://schemas.microsoft.com/office/drawing/2014/main" id="{D24FEAAB-C1BD-4AC5-A576-51FE610E424C}"/>
                  </a:ext>
                </a:extLst>
              </p:cNvPr>
              <p:cNvSpPr>
                <a:spLocks/>
              </p:cNvSpPr>
              <p:nvPr userDrawn="1"/>
            </p:nvSpPr>
            <p:spPr bwMode="auto">
              <a:xfrm>
                <a:off x="1651000" y="1027113"/>
                <a:ext cx="180975" cy="260350"/>
              </a:xfrm>
              <a:custGeom>
                <a:avLst/>
                <a:gdLst>
                  <a:gd name="T0" fmla="*/ 289 w 432"/>
                  <a:gd name="T1" fmla="*/ 245 h 619"/>
                  <a:gd name="T2" fmla="*/ 289 w 432"/>
                  <a:gd name="T3" fmla="*/ 245 h 619"/>
                  <a:gd name="T4" fmla="*/ 251 w 432"/>
                  <a:gd name="T5" fmla="*/ 233 h 619"/>
                  <a:gd name="T6" fmla="*/ 217 w 432"/>
                  <a:gd name="T7" fmla="*/ 220 h 619"/>
                  <a:gd name="T8" fmla="*/ 192 w 432"/>
                  <a:gd name="T9" fmla="*/ 203 h 619"/>
                  <a:gd name="T10" fmla="*/ 183 w 432"/>
                  <a:gd name="T11" fmla="*/ 177 h 619"/>
                  <a:gd name="T12" fmla="*/ 202 w 432"/>
                  <a:gd name="T13" fmla="*/ 141 h 619"/>
                  <a:gd name="T14" fmla="*/ 250 w 432"/>
                  <a:gd name="T15" fmla="*/ 127 h 619"/>
                  <a:gd name="T16" fmla="*/ 298 w 432"/>
                  <a:gd name="T17" fmla="*/ 137 h 619"/>
                  <a:gd name="T18" fmla="*/ 348 w 432"/>
                  <a:gd name="T19" fmla="*/ 166 h 619"/>
                  <a:gd name="T20" fmla="*/ 408 w 432"/>
                  <a:gd name="T21" fmla="*/ 48 h 619"/>
                  <a:gd name="T22" fmla="*/ 317 w 432"/>
                  <a:gd name="T23" fmla="*/ 12 h 619"/>
                  <a:gd name="T24" fmla="*/ 226 w 432"/>
                  <a:gd name="T25" fmla="*/ 0 h 619"/>
                  <a:gd name="T26" fmla="*/ 142 w 432"/>
                  <a:gd name="T27" fmla="*/ 14 h 619"/>
                  <a:gd name="T28" fmla="*/ 78 w 432"/>
                  <a:gd name="T29" fmla="*/ 53 h 619"/>
                  <a:gd name="T30" fmla="*/ 38 w 432"/>
                  <a:gd name="T31" fmla="*/ 114 h 619"/>
                  <a:gd name="T32" fmla="*/ 24 w 432"/>
                  <a:gd name="T33" fmla="*/ 193 h 619"/>
                  <a:gd name="T34" fmla="*/ 37 w 432"/>
                  <a:gd name="T35" fmla="*/ 265 h 619"/>
                  <a:gd name="T36" fmla="*/ 73 w 432"/>
                  <a:gd name="T37" fmla="*/ 312 h 619"/>
                  <a:gd name="T38" fmla="*/ 124 w 432"/>
                  <a:gd name="T39" fmla="*/ 342 h 619"/>
                  <a:gd name="T40" fmla="*/ 181 w 432"/>
                  <a:gd name="T41" fmla="*/ 362 h 619"/>
                  <a:gd name="T42" fmla="*/ 224 w 432"/>
                  <a:gd name="T43" fmla="*/ 378 h 619"/>
                  <a:gd name="T44" fmla="*/ 252 w 432"/>
                  <a:gd name="T45" fmla="*/ 393 h 619"/>
                  <a:gd name="T46" fmla="*/ 268 w 432"/>
                  <a:gd name="T47" fmla="*/ 411 h 619"/>
                  <a:gd name="T48" fmla="*/ 272 w 432"/>
                  <a:gd name="T49" fmla="*/ 434 h 619"/>
                  <a:gd name="T50" fmla="*/ 254 w 432"/>
                  <a:gd name="T51" fmla="*/ 473 h 619"/>
                  <a:gd name="T52" fmla="*/ 199 w 432"/>
                  <a:gd name="T53" fmla="*/ 490 h 619"/>
                  <a:gd name="T54" fmla="*/ 132 w 432"/>
                  <a:gd name="T55" fmla="*/ 475 h 619"/>
                  <a:gd name="T56" fmla="*/ 65 w 432"/>
                  <a:gd name="T57" fmla="*/ 430 h 619"/>
                  <a:gd name="T58" fmla="*/ 0 w 432"/>
                  <a:gd name="T59" fmla="*/ 553 h 619"/>
                  <a:gd name="T60" fmla="*/ 206 w 432"/>
                  <a:gd name="T61" fmla="*/ 619 h 619"/>
                  <a:gd name="T62" fmla="*/ 301 w 432"/>
                  <a:gd name="T63" fmla="*/ 604 h 619"/>
                  <a:gd name="T64" fmla="*/ 373 w 432"/>
                  <a:gd name="T65" fmla="*/ 564 h 619"/>
                  <a:gd name="T66" fmla="*/ 417 w 432"/>
                  <a:gd name="T67" fmla="*/ 501 h 619"/>
                  <a:gd name="T68" fmla="*/ 432 w 432"/>
                  <a:gd name="T69" fmla="*/ 420 h 619"/>
                  <a:gd name="T70" fmla="*/ 398 w 432"/>
                  <a:gd name="T71" fmla="*/ 311 h 619"/>
                  <a:gd name="T72" fmla="*/ 289 w 432"/>
                  <a:gd name="T73" fmla="*/ 2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619">
                    <a:moveTo>
                      <a:pt x="289" y="245"/>
                    </a:moveTo>
                    <a:lnTo>
                      <a:pt x="289" y="245"/>
                    </a:lnTo>
                    <a:cubicBezTo>
                      <a:pt x="276" y="241"/>
                      <a:pt x="264" y="237"/>
                      <a:pt x="251" y="233"/>
                    </a:cubicBezTo>
                    <a:cubicBezTo>
                      <a:pt x="238" y="230"/>
                      <a:pt x="227" y="225"/>
                      <a:pt x="217" y="220"/>
                    </a:cubicBezTo>
                    <a:cubicBezTo>
                      <a:pt x="207" y="216"/>
                      <a:pt x="199" y="210"/>
                      <a:pt x="192" y="203"/>
                    </a:cubicBezTo>
                    <a:cubicBezTo>
                      <a:pt x="186" y="196"/>
                      <a:pt x="183" y="188"/>
                      <a:pt x="183" y="177"/>
                    </a:cubicBezTo>
                    <a:cubicBezTo>
                      <a:pt x="183" y="162"/>
                      <a:pt x="189" y="150"/>
                      <a:pt x="202" y="141"/>
                    </a:cubicBezTo>
                    <a:cubicBezTo>
                      <a:pt x="214" y="132"/>
                      <a:pt x="230" y="127"/>
                      <a:pt x="250" y="127"/>
                    </a:cubicBezTo>
                    <a:cubicBezTo>
                      <a:pt x="265" y="127"/>
                      <a:pt x="281" y="130"/>
                      <a:pt x="298" y="137"/>
                    </a:cubicBezTo>
                    <a:cubicBezTo>
                      <a:pt x="315" y="143"/>
                      <a:pt x="331" y="153"/>
                      <a:pt x="348" y="166"/>
                    </a:cubicBezTo>
                    <a:lnTo>
                      <a:pt x="408" y="48"/>
                    </a:lnTo>
                    <a:cubicBezTo>
                      <a:pt x="379" y="32"/>
                      <a:pt x="349" y="20"/>
                      <a:pt x="317" y="12"/>
                    </a:cubicBezTo>
                    <a:cubicBezTo>
                      <a:pt x="286" y="4"/>
                      <a:pt x="255" y="0"/>
                      <a:pt x="226" y="0"/>
                    </a:cubicBezTo>
                    <a:cubicBezTo>
                      <a:pt x="195" y="0"/>
                      <a:pt x="167" y="5"/>
                      <a:pt x="142" y="14"/>
                    </a:cubicBezTo>
                    <a:cubicBezTo>
                      <a:pt x="117" y="24"/>
                      <a:pt x="96" y="37"/>
                      <a:pt x="78" y="53"/>
                    </a:cubicBezTo>
                    <a:cubicBezTo>
                      <a:pt x="61" y="70"/>
                      <a:pt x="48" y="90"/>
                      <a:pt x="38" y="114"/>
                    </a:cubicBezTo>
                    <a:cubicBezTo>
                      <a:pt x="28" y="138"/>
                      <a:pt x="24" y="164"/>
                      <a:pt x="24" y="193"/>
                    </a:cubicBezTo>
                    <a:cubicBezTo>
                      <a:pt x="24" y="222"/>
                      <a:pt x="28" y="246"/>
                      <a:pt x="37" y="265"/>
                    </a:cubicBezTo>
                    <a:cubicBezTo>
                      <a:pt x="46" y="284"/>
                      <a:pt x="58" y="299"/>
                      <a:pt x="73" y="312"/>
                    </a:cubicBezTo>
                    <a:cubicBezTo>
                      <a:pt x="88" y="324"/>
                      <a:pt x="105" y="334"/>
                      <a:pt x="124" y="342"/>
                    </a:cubicBezTo>
                    <a:cubicBezTo>
                      <a:pt x="142" y="349"/>
                      <a:pt x="162" y="356"/>
                      <a:pt x="181" y="362"/>
                    </a:cubicBezTo>
                    <a:cubicBezTo>
                      <a:pt x="198" y="368"/>
                      <a:pt x="212" y="373"/>
                      <a:pt x="224" y="378"/>
                    </a:cubicBezTo>
                    <a:cubicBezTo>
                      <a:pt x="235" y="383"/>
                      <a:pt x="245" y="388"/>
                      <a:pt x="252" y="393"/>
                    </a:cubicBezTo>
                    <a:cubicBezTo>
                      <a:pt x="259" y="398"/>
                      <a:pt x="265" y="404"/>
                      <a:pt x="268" y="411"/>
                    </a:cubicBezTo>
                    <a:cubicBezTo>
                      <a:pt x="271" y="417"/>
                      <a:pt x="272" y="425"/>
                      <a:pt x="272" y="434"/>
                    </a:cubicBezTo>
                    <a:cubicBezTo>
                      <a:pt x="272" y="448"/>
                      <a:pt x="266" y="461"/>
                      <a:pt x="254" y="473"/>
                    </a:cubicBezTo>
                    <a:cubicBezTo>
                      <a:pt x="242" y="484"/>
                      <a:pt x="223" y="490"/>
                      <a:pt x="199" y="490"/>
                    </a:cubicBezTo>
                    <a:cubicBezTo>
                      <a:pt x="177" y="490"/>
                      <a:pt x="155" y="485"/>
                      <a:pt x="132" y="475"/>
                    </a:cubicBezTo>
                    <a:cubicBezTo>
                      <a:pt x="110" y="465"/>
                      <a:pt x="88" y="450"/>
                      <a:pt x="65" y="430"/>
                    </a:cubicBezTo>
                    <a:lnTo>
                      <a:pt x="0" y="553"/>
                    </a:lnTo>
                    <a:cubicBezTo>
                      <a:pt x="63" y="597"/>
                      <a:pt x="131" y="619"/>
                      <a:pt x="206" y="619"/>
                    </a:cubicBezTo>
                    <a:cubicBezTo>
                      <a:pt x="241" y="619"/>
                      <a:pt x="273" y="614"/>
                      <a:pt x="301" y="604"/>
                    </a:cubicBezTo>
                    <a:cubicBezTo>
                      <a:pt x="330" y="595"/>
                      <a:pt x="354" y="581"/>
                      <a:pt x="373" y="564"/>
                    </a:cubicBezTo>
                    <a:cubicBezTo>
                      <a:pt x="392" y="547"/>
                      <a:pt x="407" y="526"/>
                      <a:pt x="417" y="501"/>
                    </a:cubicBezTo>
                    <a:cubicBezTo>
                      <a:pt x="427" y="477"/>
                      <a:pt x="432" y="450"/>
                      <a:pt x="432" y="420"/>
                    </a:cubicBezTo>
                    <a:cubicBezTo>
                      <a:pt x="432" y="375"/>
                      <a:pt x="421" y="339"/>
                      <a:pt x="398" y="311"/>
                    </a:cubicBezTo>
                    <a:cubicBezTo>
                      <a:pt x="375" y="284"/>
                      <a:pt x="338" y="262"/>
                      <a:pt x="289" y="24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2" name="Freeform 42">
                <a:extLst>
                  <a:ext uri="{FF2B5EF4-FFF2-40B4-BE49-F238E27FC236}">
                    <a16:creationId xmlns:a16="http://schemas.microsoft.com/office/drawing/2014/main" id="{F4FA3D3C-89C4-4DCF-B56B-0B203AD9DF01}"/>
                  </a:ext>
                </a:extLst>
              </p:cNvPr>
              <p:cNvSpPr>
                <a:spLocks/>
              </p:cNvSpPr>
              <p:nvPr userDrawn="1"/>
            </p:nvSpPr>
            <p:spPr bwMode="auto">
              <a:xfrm>
                <a:off x="1843088" y="1035051"/>
                <a:ext cx="257175" cy="246063"/>
              </a:xfrm>
              <a:custGeom>
                <a:avLst/>
                <a:gdLst>
                  <a:gd name="T0" fmla="*/ 307 w 615"/>
                  <a:gd name="T1" fmla="*/ 356 h 585"/>
                  <a:gd name="T2" fmla="*/ 307 w 615"/>
                  <a:gd name="T3" fmla="*/ 356 h 585"/>
                  <a:gd name="T4" fmla="*/ 166 w 615"/>
                  <a:gd name="T5" fmla="*/ 0 h 585"/>
                  <a:gd name="T6" fmla="*/ 0 w 615"/>
                  <a:gd name="T7" fmla="*/ 0 h 585"/>
                  <a:gd name="T8" fmla="*/ 246 w 615"/>
                  <a:gd name="T9" fmla="*/ 585 h 585"/>
                  <a:gd name="T10" fmla="*/ 368 w 615"/>
                  <a:gd name="T11" fmla="*/ 585 h 585"/>
                  <a:gd name="T12" fmla="*/ 615 w 615"/>
                  <a:gd name="T13" fmla="*/ 0 h 585"/>
                  <a:gd name="T14" fmla="*/ 449 w 615"/>
                  <a:gd name="T15" fmla="*/ 0 h 585"/>
                  <a:gd name="T16" fmla="*/ 307 w 615"/>
                  <a:gd name="T17" fmla="*/ 35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85">
                    <a:moveTo>
                      <a:pt x="307" y="356"/>
                    </a:moveTo>
                    <a:lnTo>
                      <a:pt x="307" y="356"/>
                    </a:lnTo>
                    <a:lnTo>
                      <a:pt x="166" y="0"/>
                    </a:lnTo>
                    <a:lnTo>
                      <a:pt x="0" y="0"/>
                    </a:lnTo>
                    <a:lnTo>
                      <a:pt x="246" y="585"/>
                    </a:lnTo>
                    <a:lnTo>
                      <a:pt x="368" y="585"/>
                    </a:lnTo>
                    <a:lnTo>
                      <a:pt x="615" y="0"/>
                    </a:lnTo>
                    <a:lnTo>
                      <a:pt x="449" y="0"/>
                    </a:lnTo>
                    <a:lnTo>
                      <a:pt x="307" y="35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3" name="Freeform 43">
                <a:extLst>
                  <a:ext uri="{FF2B5EF4-FFF2-40B4-BE49-F238E27FC236}">
                    <a16:creationId xmlns:a16="http://schemas.microsoft.com/office/drawing/2014/main" id="{7D6F60D1-B136-4D70-A67E-6DB59D01DCDD}"/>
                  </a:ext>
                </a:extLst>
              </p:cNvPr>
              <p:cNvSpPr>
                <a:spLocks/>
              </p:cNvSpPr>
              <p:nvPr userDrawn="1"/>
            </p:nvSpPr>
            <p:spPr bwMode="auto">
              <a:xfrm>
                <a:off x="2120900"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4" name="Freeform 44">
                <a:extLst>
                  <a:ext uri="{FF2B5EF4-FFF2-40B4-BE49-F238E27FC236}">
                    <a16:creationId xmlns:a16="http://schemas.microsoft.com/office/drawing/2014/main" id="{07486ACD-55BE-4ACA-AFF2-6BE3E6C65A28}"/>
                  </a:ext>
                </a:extLst>
              </p:cNvPr>
              <p:cNvSpPr>
                <a:spLocks noEditPoints="1"/>
              </p:cNvSpPr>
              <p:nvPr userDrawn="1"/>
            </p:nvSpPr>
            <p:spPr bwMode="auto">
              <a:xfrm>
                <a:off x="2306638" y="1035051"/>
                <a:ext cx="203200" cy="246063"/>
              </a:xfrm>
              <a:custGeom>
                <a:avLst/>
                <a:gdLst>
                  <a:gd name="T0" fmla="*/ 250 w 487"/>
                  <a:gd name="T1" fmla="*/ 243 h 585"/>
                  <a:gd name="T2" fmla="*/ 250 w 487"/>
                  <a:gd name="T3" fmla="*/ 243 h 585"/>
                  <a:gd name="T4" fmla="*/ 181 w 487"/>
                  <a:gd name="T5" fmla="*/ 261 h 585"/>
                  <a:gd name="T6" fmla="*/ 152 w 487"/>
                  <a:gd name="T7" fmla="*/ 261 h 585"/>
                  <a:gd name="T8" fmla="*/ 152 w 487"/>
                  <a:gd name="T9" fmla="*/ 117 h 585"/>
                  <a:gd name="T10" fmla="*/ 181 w 487"/>
                  <a:gd name="T11" fmla="*/ 117 h 585"/>
                  <a:gd name="T12" fmla="*/ 250 w 487"/>
                  <a:gd name="T13" fmla="*/ 136 h 585"/>
                  <a:gd name="T14" fmla="*/ 274 w 487"/>
                  <a:gd name="T15" fmla="*/ 189 h 585"/>
                  <a:gd name="T16" fmla="*/ 250 w 487"/>
                  <a:gd name="T17" fmla="*/ 243 h 585"/>
                  <a:gd name="T18" fmla="*/ 250 w 487"/>
                  <a:gd name="T19" fmla="*/ 243 h 585"/>
                  <a:gd name="T20" fmla="*/ 398 w 487"/>
                  <a:gd name="T21" fmla="*/ 289 h 585"/>
                  <a:gd name="T22" fmla="*/ 398 w 487"/>
                  <a:gd name="T23" fmla="*/ 289 h 585"/>
                  <a:gd name="T24" fmla="*/ 430 w 487"/>
                  <a:gd name="T25" fmla="*/ 181 h 585"/>
                  <a:gd name="T26" fmla="*/ 418 w 487"/>
                  <a:gd name="T27" fmla="*/ 111 h 585"/>
                  <a:gd name="T28" fmla="*/ 383 w 487"/>
                  <a:gd name="T29" fmla="*/ 53 h 585"/>
                  <a:gd name="T30" fmla="*/ 322 w 487"/>
                  <a:gd name="T31" fmla="*/ 14 h 585"/>
                  <a:gd name="T32" fmla="*/ 237 w 487"/>
                  <a:gd name="T33" fmla="*/ 0 h 585"/>
                  <a:gd name="T34" fmla="*/ 0 w 487"/>
                  <a:gd name="T35" fmla="*/ 0 h 585"/>
                  <a:gd name="T36" fmla="*/ 0 w 487"/>
                  <a:gd name="T37" fmla="*/ 585 h 585"/>
                  <a:gd name="T38" fmla="*/ 152 w 487"/>
                  <a:gd name="T39" fmla="*/ 585 h 585"/>
                  <a:gd name="T40" fmla="*/ 152 w 487"/>
                  <a:gd name="T41" fmla="*/ 360 h 585"/>
                  <a:gd name="T42" fmla="*/ 298 w 487"/>
                  <a:gd name="T43" fmla="*/ 585 h 585"/>
                  <a:gd name="T44" fmla="*/ 487 w 487"/>
                  <a:gd name="T45" fmla="*/ 585 h 585"/>
                  <a:gd name="T46" fmla="*/ 303 w 487"/>
                  <a:gd name="T47" fmla="*/ 345 h 585"/>
                  <a:gd name="T48" fmla="*/ 398 w 487"/>
                  <a:gd name="T49" fmla="*/ 2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585">
                    <a:moveTo>
                      <a:pt x="250" y="243"/>
                    </a:moveTo>
                    <a:lnTo>
                      <a:pt x="250" y="243"/>
                    </a:lnTo>
                    <a:cubicBezTo>
                      <a:pt x="234" y="255"/>
                      <a:pt x="211" y="261"/>
                      <a:pt x="181" y="261"/>
                    </a:cubicBezTo>
                    <a:lnTo>
                      <a:pt x="152" y="261"/>
                    </a:lnTo>
                    <a:lnTo>
                      <a:pt x="152" y="117"/>
                    </a:lnTo>
                    <a:lnTo>
                      <a:pt x="181" y="117"/>
                    </a:lnTo>
                    <a:cubicBezTo>
                      <a:pt x="211" y="117"/>
                      <a:pt x="234" y="123"/>
                      <a:pt x="250" y="136"/>
                    </a:cubicBezTo>
                    <a:cubicBezTo>
                      <a:pt x="266" y="148"/>
                      <a:pt x="274" y="166"/>
                      <a:pt x="274" y="189"/>
                    </a:cubicBezTo>
                    <a:cubicBezTo>
                      <a:pt x="274" y="212"/>
                      <a:pt x="266" y="230"/>
                      <a:pt x="250" y="243"/>
                    </a:cubicBezTo>
                    <a:lnTo>
                      <a:pt x="250" y="243"/>
                    </a:lnTo>
                    <a:close/>
                    <a:moveTo>
                      <a:pt x="398" y="289"/>
                    </a:moveTo>
                    <a:lnTo>
                      <a:pt x="398" y="289"/>
                    </a:lnTo>
                    <a:cubicBezTo>
                      <a:pt x="420" y="261"/>
                      <a:pt x="430" y="225"/>
                      <a:pt x="430" y="181"/>
                    </a:cubicBezTo>
                    <a:cubicBezTo>
                      <a:pt x="430" y="156"/>
                      <a:pt x="426" y="132"/>
                      <a:pt x="418" y="111"/>
                    </a:cubicBezTo>
                    <a:cubicBezTo>
                      <a:pt x="410" y="89"/>
                      <a:pt x="398" y="70"/>
                      <a:pt x="383" y="53"/>
                    </a:cubicBezTo>
                    <a:cubicBezTo>
                      <a:pt x="367" y="37"/>
                      <a:pt x="347" y="23"/>
                      <a:pt x="322" y="14"/>
                    </a:cubicBezTo>
                    <a:cubicBezTo>
                      <a:pt x="298" y="4"/>
                      <a:pt x="270" y="0"/>
                      <a:pt x="237" y="0"/>
                    </a:cubicBezTo>
                    <a:lnTo>
                      <a:pt x="0" y="0"/>
                    </a:lnTo>
                    <a:lnTo>
                      <a:pt x="0" y="585"/>
                    </a:lnTo>
                    <a:lnTo>
                      <a:pt x="152" y="585"/>
                    </a:lnTo>
                    <a:lnTo>
                      <a:pt x="152" y="360"/>
                    </a:lnTo>
                    <a:lnTo>
                      <a:pt x="298" y="585"/>
                    </a:lnTo>
                    <a:lnTo>
                      <a:pt x="487" y="585"/>
                    </a:lnTo>
                    <a:lnTo>
                      <a:pt x="303" y="345"/>
                    </a:lnTo>
                    <a:cubicBezTo>
                      <a:pt x="345" y="335"/>
                      <a:pt x="377" y="317"/>
                      <a:pt x="398" y="28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5" name="Freeform 45">
                <a:extLst>
                  <a:ext uri="{FF2B5EF4-FFF2-40B4-BE49-F238E27FC236}">
                    <a16:creationId xmlns:a16="http://schemas.microsoft.com/office/drawing/2014/main" id="{F99B2502-7320-4F9D-BDA5-9077B3BA9618}"/>
                  </a:ext>
                </a:extLst>
              </p:cNvPr>
              <p:cNvSpPr>
                <a:spLocks/>
              </p:cNvSpPr>
              <p:nvPr userDrawn="1"/>
            </p:nvSpPr>
            <p:spPr bwMode="auto">
              <a:xfrm>
                <a:off x="2533650" y="1035051"/>
                <a:ext cx="63500" cy="246063"/>
              </a:xfrm>
              <a:custGeom>
                <a:avLst/>
                <a:gdLst>
                  <a:gd name="T0" fmla="*/ 0 w 152"/>
                  <a:gd name="T1" fmla="*/ 0 h 585"/>
                  <a:gd name="T2" fmla="*/ 0 w 152"/>
                  <a:gd name="T3" fmla="*/ 0 h 585"/>
                  <a:gd name="T4" fmla="*/ 152 w 152"/>
                  <a:gd name="T5" fmla="*/ 0 h 585"/>
                  <a:gd name="T6" fmla="*/ 152 w 152"/>
                  <a:gd name="T7" fmla="*/ 585 h 585"/>
                  <a:gd name="T8" fmla="*/ 0 w 152"/>
                  <a:gd name="T9" fmla="*/ 585 h 585"/>
                  <a:gd name="T10" fmla="*/ 0 w 152"/>
                  <a:gd name="T11" fmla="*/ 0 h 585"/>
                </a:gdLst>
                <a:ahLst/>
                <a:cxnLst>
                  <a:cxn ang="0">
                    <a:pos x="T0" y="T1"/>
                  </a:cxn>
                  <a:cxn ang="0">
                    <a:pos x="T2" y="T3"/>
                  </a:cxn>
                  <a:cxn ang="0">
                    <a:pos x="T4" y="T5"/>
                  </a:cxn>
                  <a:cxn ang="0">
                    <a:pos x="T6" y="T7"/>
                  </a:cxn>
                  <a:cxn ang="0">
                    <a:pos x="T8" y="T9"/>
                  </a:cxn>
                  <a:cxn ang="0">
                    <a:pos x="T10" y="T11"/>
                  </a:cxn>
                </a:cxnLst>
                <a:rect l="0" t="0" r="r" b="b"/>
                <a:pathLst>
                  <a:path w="152" h="585">
                    <a:moveTo>
                      <a:pt x="0" y="0"/>
                    </a:moveTo>
                    <a:lnTo>
                      <a:pt x="0" y="0"/>
                    </a:lnTo>
                    <a:lnTo>
                      <a:pt x="152" y="0"/>
                    </a:lnTo>
                    <a:lnTo>
                      <a:pt x="152" y="585"/>
                    </a:lnTo>
                    <a:lnTo>
                      <a:pt x="0" y="585"/>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6" name="Freeform 46">
                <a:extLst>
                  <a:ext uri="{FF2B5EF4-FFF2-40B4-BE49-F238E27FC236}">
                    <a16:creationId xmlns:a16="http://schemas.microsoft.com/office/drawing/2014/main" id="{262C19ED-F162-46C1-9496-363E5241BE2A}"/>
                  </a:ext>
                </a:extLst>
              </p:cNvPr>
              <p:cNvSpPr>
                <a:spLocks/>
              </p:cNvSpPr>
              <p:nvPr userDrawn="1"/>
            </p:nvSpPr>
            <p:spPr bwMode="auto">
              <a:xfrm>
                <a:off x="2635250" y="1027113"/>
                <a:ext cx="257175" cy="260350"/>
              </a:xfrm>
              <a:custGeom>
                <a:avLst/>
                <a:gdLst>
                  <a:gd name="T0" fmla="*/ 311 w 614"/>
                  <a:gd name="T1" fmla="*/ 393 h 619"/>
                  <a:gd name="T2" fmla="*/ 311 w 614"/>
                  <a:gd name="T3" fmla="*/ 393 h 619"/>
                  <a:gd name="T4" fmla="*/ 437 w 614"/>
                  <a:gd name="T5" fmla="*/ 393 h 619"/>
                  <a:gd name="T6" fmla="*/ 422 w 614"/>
                  <a:gd name="T7" fmla="*/ 436 h 619"/>
                  <a:gd name="T8" fmla="*/ 394 w 614"/>
                  <a:gd name="T9" fmla="*/ 465 h 619"/>
                  <a:gd name="T10" fmla="*/ 356 w 614"/>
                  <a:gd name="T11" fmla="*/ 482 h 619"/>
                  <a:gd name="T12" fmla="*/ 313 w 614"/>
                  <a:gd name="T13" fmla="*/ 487 h 619"/>
                  <a:gd name="T14" fmla="*/ 246 w 614"/>
                  <a:gd name="T15" fmla="*/ 474 h 619"/>
                  <a:gd name="T16" fmla="*/ 198 w 614"/>
                  <a:gd name="T17" fmla="*/ 438 h 619"/>
                  <a:gd name="T18" fmla="*/ 169 w 614"/>
                  <a:gd name="T19" fmla="*/ 383 h 619"/>
                  <a:gd name="T20" fmla="*/ 159 w 614"/>
                  <a:gd name="T21" fmla="*/ 313 h 619"/>
                  <a:gd name="T22" fmla="*/ 170 w 614"/>
                  <a:gd name="T23" fmla="*/ 239 h 619"/>
                  <a:gd name="T24" fmla="*/ 201 w 614"/>
                  <a:gd name="T25" fmla="*/ 182 h 619"/>
                  <a:gd name="T26" fmla="*/ 249 w 614"/>
                  <a:gd name="T27" fmla="*/ 145 h 619"/>
                  <a:gd name="T28" fmla="*/ 311 w 614"/>
                  <a:gd name="T29" fmla="*/ 132 h 619"/>
                  <a:gd name="T30" fmla="*/ 385 w 614"/>
                  <a:gd name="T31" fmla="*/ 153 h 619"/>
                  <a:gd name="T32" fmla="*/ 437 w 614"/>
                  <a:gd name="T33" fmla="*/ 222 h 619"/>
                  <a:gd name="T34" fmla="*/ 582 w 614"/>
                  <a:gd name="T35" fmla="*/ 163 h 619"/>
                  <a:gd name="T36" fmla="*/ 472 w 614"/>
                  <a:gd name="T37" fmla="*/ 40 h 619"/>
                  <a:gd name="T38" fmla="*/ 311 w 614"/>
                  <a:gd name="T39" fmla="*/ 0 h 619"/>
                  <a:gd name="T40" fmla="*/ 183 w 614"/>
                  <a:gd name="T41" fmla="*/ 23 h 619"/>
                  <a:gd name="T42" fmla="*/ 85 w 614"/>
                  <a:gd name="T43" fmla="*/ 86 h 619"/>
                  <a:gd name="T44" fmla="*/ 22 w 614"/>
                  <a:gd name="T45" fmla="*/ 183 h 619"/>
                  <a:gd name="T46" fmla="*/ 0 w 614"/>
                  <a:gd name="T47" fmla="*/ 309 h 619"/>
                  <a:gd name="T48" fmla="*/ 22 w 614"/>
                  <a:gd name="T49" fmla="*/ 435 h 619"/>
                  <a:gd name="T50" fmla="*/ 85 w 614"/>
                  <a:gd name="T51" fmla="*/ 533 h 619"/>
                  <a:gd name="T52" fmla="*/ 182 w 614"/>
                  <a:gd name="T53" fmla="*/ 596 h 619"/>
                  <a:gd name="T54" fmla="*/ 307 w 614"/>
                  <a:gd name="T55" fmla="*/ 619 h 619"/>
                  <a:gd name="T56" fmla="*/ 402 w 614"/>
                  <a:gd name="T57" fmla="*/ 606 h 619"/>
                  <a:gd name="T58" fmla="*/ 484 w 614"/>
                  <a:gd name="T59" fmla="*/ 570 h 619"/>
                  <a:gd name="T60" fmla="*/ 550 w 614"/>
                  <a:gd name="T61" fmla="*/ 511 h 619"/>
                  <a:gd name="T62" fmla="*/ 594 w 614"/>
                  <a:gd name="T63" fmla="*/ 430 h 619"/>
                  <a:gd name="T64" fmla="*/ 610 w 614"/>
                  <a:gd name="T65" fmla="*/ 359 h 619"/>
                  <a:gd name="T66" fmla="*/ 614 w 614"/>
                  <a:gd name="T67" fmla="*/ 275 h 619"/>
                  <a:gd name="T68" fmla="*/ 311 w 614"/>
                  <a:gd name="T69" fmla="*/ 275 h 619"/>
                  <a:gd name="T70" fmla="*/ 311 w 614"/>
                  <a:gd name="T71" fmla="*/ 3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4" h="619">
                    <a:moveTo>
                      <a:pt x="311" y="393"/>
                    </a:moveTo>
                    <a:lnTo>
                      <a:pt x="311" y="393"/>
                    </a:lnTo>
                    <a:lnTo>
                      <a:pt x="437" y="393"/>
                    </a:lnTo>
                    <a:cubicBezTo>
                      <a:pt x="434" y="410"/>
                      <a:pt x="429" y="424"/>
                      <a:pt x="422" y="436"/>
                    </a:cubicBezTo>
                    <a:cubicBezTo>
                      <a:pt x="414" y="448"/>
                      <a:pt x="405" y="458"/>
                      <a:pt x="394" y="465"/>
                    </a:cubicBezTo>
                    <a:cubicBezTo>
                      <a:pt x="383" y="473"/>
                      <a:pt x="370" y="478"/>
                      <a:pt x="356" y="482"/>
                    </a:cubicBezTo>
                    <a:cubicBezTo>
                      <a:pt x="342" y="485"/>
                      <a:pt x="328" y="487"/>
                      <a:pt x="313" y="487"/>
                    </a:cubicBezTo>
                    <a:cubicBezTo>
                      <a:pt x="288" y="487"/>
                      <a:pt x="265" y="482"/>
                      <a:pt x="246" y="474"/>
                    </a:cubicBezTo>
                    <a:cubicBezTo>
                      <a:pt x="227" y="465"/>
                      <a:pt x="211" y="453"/>
                      <a:pt x="198" y="438"/>
                    </a:cubicBezTo>
                    <a:cubicBezTo>
                      <a:pt x="185" y="422"/>
                      <a:pt x="175" y="404"/>
                      <a:pt x="169" y="383"/>
                    </a:cubicBezTo>
                    <a:cubicBezTo>
                      <a:pt x="162" y="361"/>
                      <a:pt x="159" y="338"/>
                      <a:pt x="159" y="313"/>
                    </a:cubicBezTo>
                    <a:cubicBezTo>
                      <a:pt x="159" y="286"/>
                      <a:pt x="163" y="261"/>
                      <a:pt x="170" y="239"/>
                    </a:cubicBezTo>
                    <a:cubicBezTo>
                      <a:pt x="178" y="216"/>
                      <a:pt x="188" y="197"/>
                      <a:pt x="201" y="182"/>
                    </a:cubicBezTo>
                    <a:cubicBezTo>
                      <a:pt x="215" y="166"/>
                      <a:pt x="231" y="154"/>
                      <a:pt x="249" y="145"/>
                    </a:cubicBezTo>
                    <a:cubicBezTo>
                      <a:pt x="268" y="137"/>
                      <a:pt x="289" y="132"/>
                      <a:pt x="311" y="132"/>
                    </a:cubicBezTo>
                    <a:cubicBezTo>
                      <a:pt x="339" y="132"/>
                      <a:pt x="363" y="139"/>
                      <a:pt x="385" y="153"/>
                    </a:cubicBezTo>
                    <a:cubicBezTo>
                      <a:pt x="406" y="167"/>
                      <a:pt x="424" y="190"/>
                      <a:pt x="437" y="222"/>
                    </a:cubicBezTo>
                    <a:lnTo>
                      <a:pt x="582" y="163"/>
                    </a:lnTo>
                    <a:cubicBezTo>
                      <a:pt x="555" y="107"/>
                      <a:pt x="518" y="66"/>
                      <a:pt x="472" y="40"/>
                    </a:cubicBezTo>
                    <a:cubicBezTo>
                      <a:pt x="426" y="13"/>
                      <a:pt x="373" y="0"/>
                      <a:pt x="311" y="0"/>
                    </a:cubicBezTo>
                    <a:cubicBezTo>
                      <a:pt x="264" y="0"/>
                      <a:pt x="222" y="8"/>
                      <a:pt x="183" y="23"/>
                    </a:cubicBezTo>
                    <a:cubicBezTo>
                      <a:pt x="145" y="38"/>
                      <a:pt x="112" y="59"/>
                      <a:pt x="85" y="86"/>
                    </a:cubicBezTo>
                    <a:cubicBezTo>
                      <a:pt x="58" y="113"/>
                      <a:pt x="37" y="145"/>
                      <a:pt x="22" y="183"/>
                    </a:cubicBezTo>
                    <a:cubicBezTo>
                      <a:pt x="7" y="221"/>
                      <a:pt x="0" y="263"/>
                      <a:pt x="0" y="309"/>
                    </a:cubicBezTo>
                    <a:cubicBezTo>
                      <a:pt x="0" y="355"/>
                      <a:pt x="7" y="397"/>
                      <a:pt x="22" y="435"/>
                    </a:cubicBezTo>
                    <a:cubicBezTo>
                      <a:pt x="37" y="473"/>
                      <a:pt x="58" y="506"/>
                      <a:pt x="85" y="533"/>
                    </a:cubicBezTo>
                    <a:cubicBezTo>
                      <a:pt x="112" y="560"/>
                      <a:pt x="144" y="581"/>
                      <a:pt x="182" y="596"/>
                    </a:cubicBezTo>
                    <a:cubicBezTo>
                      <a:pt x="220" y="611"/>
                      <a:pt x="261" y="619"/>
                      <a:pt x="307" y="619"/>
                    </a:cubicBezTo>
                    <a:cubicBezTo>
                      <a:pt x="340" y="619"/>
                      <a:pt x="371" y="615"/>
                      <a:pt x="402" y="606"/>
                    </a:cubicBezTo>
                    <a:cubicBezTo>
                      <a:pt x="432" y="598"/>
                      <a:pt x="459" y="586"/>
                      <a:pt x="484" y="570"/>
                    </a:cubicBezTo>
                    <a:cubicBezTo>
                      <a:pt x="509" y="554"/>
                      <a:pt x="531" y="535"/>
                      <a:pt x="550" y="511"/>
                    </a:cubicBezTo>
                    <a:cubicBezTo>
                      <a:pt x="569" y="488"/>
                      <a:pt x="583" y="460"/>
                      <a:pt x="594" y="430"/>
                    </a:cubicBezTo>
                    <a:cubicBezTo>
                      <a:pt x="602" y="408"/>
                      <a:pt x="607" y="385"/>
                      <a:pt x="610" y="359"/>
                    </a:cubicBezTo>
                    <a:cubicBezTo>
                      <a:pt x="612" y="334"/>
                      <a:pt x="614" y="306"/>
                      <a:pt x="614" y="275"/>
                    </a:cubicBezTo>
                    <a:lnTo>
                      <a:pt x="311" y="275"/>
                    </a:lnTo>
                    <a:lnTo>
                      <a:pt x="311" y="393"/>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sp>
            <p:nvSpPr>
              <p:cNvPr id="27" name="Freeform 47">
                <a:extLst>
                  <a:ext uri="{FF2B5EF4-FFF2-40B4-BE49-F238E27FC236}">
                    <a16:creationId xmlns:a16="http://schemas.microsoft.com/office/drawing/2014/main" id="{9975F6D7-00AF-4092-AA85-94387CEF7110}"/>
                  </a:ext>
                </a:extLst>
              </p:cNvPr>
              <p:cNvSpPr>
                <a:spLocks/>
              </p:cNvSpPr>
              <p:nvPr userDrawn="1"/>
            </p:nvSpPr>
            <p:spPr bwMode="auto">
              <a:xfrm>
                <a:off x="2928938" y="1035051"/>
                <a:ext cx="139700" cy="246063"/>
              </a:xfrm>
              <a:custGeom>
                <a:avLst/>
                <a:gdLst>
                  <a:gd name="T0" fmla="*/ 0 w 333"/>
                  <a:gd name="T1" fmla="*/ 585 h 585"/>
                  <a:gd name="T2" fmla="*/ 0 w 333"/>
                  <a:gd name="T3" fmla="*/ 585 h 585"/>
                  <a:gd name="T4" fmla="*/ 333 w 333"/>
                  <a:gd name="T5" fmla="*/ 585 h 585"/>
                  <a:gd name="T6" fmla="*/ 333 w 333"/>
                  <a:gd name="T7" fmla="*/ 456 h 585"/>
                  <a:gd name="T8" fmla="*/ 152 w 333"/>
                  <a:gd name="T9" fmla="*/ 456 h 585"/>
                  <a:gd name="T10" fmla="*/ 152 w 333"/>
                  <a:gd name="T11" fmla="*/ 355 h 585"/>
                  <a:gd name="T12" fmla="*/ 323 w 333"/>
                  <a:gd name="T13" fmla="*/ 355 h 585"/>
                  <a:gd name="T14" fmla="*/ 323 w 333"/>
                  <a:gd name="T15" fmla="*/ 226 h 585"/>
                  <a:gd name="T16" fmla="*/ 152 w 333"/>
                  <a:gd name="T17" fmla="*/ 226 h 585"/>
                  <a:gd name="T18" fmla="*/ 152 w 333"/>
                  <a:gd name="T19" fmla="*/ 129 h 585"/>
                  <a:gd name="T20" fmla="*/ 333 w 333"/>
                  <a:gd name="T21" fmla="*/ 129 h 585"/>
                  <a:gd name="T22" fmla="*/ 333 w 333"/>
                  <a:gd name="T23" fmla="*/ 0 h 585"/>
                  <a:gd name="T24" fmla="*/ 0 w 333"/>
                  <a:gd name="T25" fmla="*/ 0 h 585"/>
                  <a:gd name="T26" fmla="*/ 0 w 333"/>
                  <a:gd name="T2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585">
                    <a:moveTo>
                      <a:pt x="0" y="585"/>
                    </a:moveTo>
                    <a:lnTo>
                      <a:pt x="0" y="585"/>
                    </a:lnTo>
                    <a:lnTo>
                      <a:pt x="333" y="585"/>
                    </a:lnTo>
                    <a:lnTo>
                      <a:pt x="333" y="456"/>
                    </a:lnTo>
                    <a:lnTo>
                      <a:pt x="152" y="456"/>
                    </a:lnTo>
                    <a:lnTo>
                      <a:pt x="152" y="355"/>
                    </a:lnTo>
                    <a:lnTo>
                      <a:pt x="323" y="355"/>
                    </a:lnTo>
                    <a:lnTo>
                      <a:pt x="323" y="226"/>
                    </a:lnTo>
                    <a:lnTo>
                      <a:pt x="152" y="226"/>
                    </a:lnTo>
                    <a:lnTo>
                      <a:pt x="152" y="129"/>
                    </a:lnTo>
                    <a:lnTo>
                      <a:pt x="333" y="129"/>
                    </a:lnTo>
                    <a:lnTo>
                      <a:pt x="333" y="0"/>
                    </a:lnTo>
                    <a:lnTo>
                      <a:pt x="0" y="0"/>
                    </a:lnTo>
                    <a:lnTo>
                      <a:pt x="0" y="5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SE"/>
              </a:p>
            </p:txBody>
          </p:sp>
        </p:grpSp>
      </p:grpSp>
    </p:spTree>
    <p:extLst>
      <p:ext uri="{BB962C8B-B14F-4D97-AF65-F5344CB8AC3E}">
        <p14:creationId xmlns:p14="http://schemas.microsoft.com/office/powerpoint/2010/main" val="164237575"/>
      </p:ext>
    </p:extLst>
  </p:cSld>
  <p:clrMapOvr>
    <a:masterClrMapping/>
  </p:clrMapOvr>
  <p:hf hdr="0" ftr="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9112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5114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3FD45-6C17-AE4D-81C7-41CC57091D7E}" type="slidenum">
              <a:rPr lang="sv-SE" smtClean="0"/>
              <a:t>‹#›</a:t>
            </a:fld>
            <a:endParaRPr lang="sv-SE"/>
          </a:p>
        </p:txBody>
      </p:sp>
      <p:sp>
        <p:nvSpPr>
          <p:cNvPr id="9" name="Date Placeholder 3">
            <a:extLst>
              <a:ext uri="{FF2B5EF4-FFF2-40B4-BE49-F238E27FC236}">
                <a16:creationId xmlns:a16="http://schemas.microsoft.com/office/drawing/2014/main" id="{19B50D9E-BEFB-4517-843A-69A316C3291A}"/>
              </a:ext>
            </a:extLst>
          </p:cNvPr>
          <p:cNvSpPr>
            <a:spLocks noGrp="1"/>
          </p:cNvSpPr>
          <p:nvPr>
            <p:ph type="dt" sz="half" idx="2"/>
          </p:nvPr>
        </p:nvSpPr>
        <p:spPr>
          <a:xfrm>
            <a:off x="143758" y="138046"/>
            <a:ext cx="2743200" cy="365125"/>
          </a:xfrm>
          <a:prstGeom prst="rect">
            <a:avLst/>
          </a:prstGeom>
        </p:spPr>
        <p:txBody>
          <a:bodyPr vert="horz" lIns="91440" tIns="45720" rIns="91440" bIns="45720" rtlCol="0" anchor="ctr"/>
          <a:lstStyle>
            <a:lvl1pPr algn="l">
              <a:defRPr sz="1200">
                <a:solidFill>
                  <a:schemeClr val="bg1"/>
                </a:solidFill>
              </a:defRPr>
            </a:lvl1pPr>
          </a:lstStyle>
          <a:p>
            <a:fld id="{C22E402E-2012-485E-8CE1-7769A5C9B772}" type="datetime1">
              <a:rPr lang="sv-SE" smtClean="0"/>
              <a:pPr/>
              <a:t>2023-08-30</a:t>
            </a:fld>
            <a:endParaRPr lang="sv-SE" dirty="0"/>
          </a:p>
        </p:txBody>
      </p:sp>
    </p:spTree>
    <p:extLst>
      <p:ext uri="{BB962C8B-B14F-4D97-AF65-F5344CB8AC3E}">
        <p14:creationId xmlns:p14="http://schemas.microsoft.com/office/powerpoint/2010/main" val="2355802892"/>
      </p:ext>
    </p:extLst>
  </p:cSld>
  <p:clrMap bg1="lt1" tx1="dk1" bg2="lt2" tx2="dk2" accent1="accent1" accent2="accent2" accent3="accent3" accent4="accent4" accent5="accent5" accent6="accent6" hlink="hlink" folHlink="folHlink"/>
  <p:sldLayoutIdLst>
    <p:sldLayoutId id="2147483723" r:id="rId1"/>
    <p:sldLayoutId id="2147483733" r:id="rId2"/>
    <p:sldLayoutId id="2147483739" r:id="rId3"/>
    <p:sldLayoutId id="2147483741" r:id="rId4"/>
    <p:sldLayoutId id="2147483742" r:id="rId5"/>
    <p:sldLayoutId id="2147483749" r:id="rId6"/>
    <p:sldLayoutId id="2147483740" r:id="rId7"/>
    <p:sldLayoutId id="2147483744" r:id="rId8"/>
    <p:sldLayoutId id="2147483743" r:id="rId9"/>
    <p:sldLayoutId id="2147483748" r:id="rId10"/>
    <p:sldLayoutId id="2147483745" r:id="rId11"/>
    <p:sldLayoutId id="2147483746" r:id="rId12"/>
    <p:sldLayoutId id="2147483747" r:id="rId13"/>
  </p:sldLayoutIdLst>
  <p:hf hdr="0" ftr="0"/>
  <p:txStyles>
    <p:titleStyle>
      <a:lvl1pPr algn="l" defTabSz="914400" rtl="0" eaLnBrk="1" latinLnBrk="0" hangingPunct="1">
        <a:lnSpc>
          <a:spcPct val="90000"/>
        </a:lnSpc>
        <a:spcBef>
          <a:spcPct val="0"/>
        </a:spcBef>
        <a:buNone/>
        <a:defRPr sz="3200" kern="1200">
          <a:solidFill>
            <a:schemeClr val="bg2"/>
          </a:solidFill>
          <a:latin typeface="Inter" panose="020B0502030000000004" pitchFamily="34" charset="0"/>
          <a:ea typeface="Inter" panose="020B050203000000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2"/>
          </a:solidFill>
          <a:latin typeface="Inter" panose="020B050203000000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Inter" panose="020B050203000000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nter" panose="020B050203000000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hyperlink" Target="https://www.vaccineraklubben.s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C3CCCCE2-D665-3774-4F12-024372150836}"/>
              </a:ext>
            </a:extLst>
          </p:cNvPr>
          <p:cNvSpPr>
            <a:spLocks noGrp="1"/>
          </p:cNvSpPr>
          <p:nvPr>
            <p:ph type="pic" sz="quarter" idx="16"/>
          </p:nvPr>
        </p:nvSpPr>
        <p:spPr/>
        <p:txBody>
          <a:bodyPr/>
          <a:lstStyle/>
          <a:p>
            <a:endParaRPr lang="sv-SE" dirty="0"/>
          </a:p>
        </p:txBody>
      </p:sp>
      <p:sp>
        <p:nvSpPr>
          <p:cNvPr id="3" name="Platshållare för text 2">
            <a:extLst>
              <a:ext uri="{FF2B5EF4-FFF2-40B4-BE49-F238E27FC236}">
                <a16:creationId xmlns:a16="http://schemas.microsoft.com/office/drawing/2014/main" id="{E40A5660-6CEE-66DF-9983-51945344D174}"/>
              </a:ext>
            </a:extLst>
          </p:cNvPr>
          <p:cNvSpPr>
            <a:spLocks noGrp="1"/>
          </p:cNvSpPr>
          <p:nvPr>
            <p:ph type="body" sz="quarter" idx="18"/>
          </p:nvPr>
        </p:nvSpPr>
        <p:spPr>
          <a:xfrm>
            <a:off x="1428750" y="2390181"/>
            <a:ext cx="3517430" cy="557007"/>
          </a:xfrm>
        </p:spPr>
        <p:txBody>
          <a:bodyPr/>
          <a:lstStyle/>
          <a:p>
            <a:r>
              <a:rPr lang="sv-SE" dirty="0"/>
              <a:t>Vaccinera klubben mot doping</a:t>
            </a:r>
          </a:p>
        </p:txBody>
      </p:sp>
      <p:sp>
        <p:nvSpPr>
          <p:cNvPr id="4" name="Platshållare för text 3">
            <a:extLst>
              <a:ext uri="{FF2B5EF4-FFF2-40B4-BE49-F238E27FC236}">
                <a16:creationId xmlns:a16="http://schemas.microsoft.com/office/drawing/2014/main" id="{09421239-7A1E-E545-2856-7686A75637C4}"/>
              </a:ext>
            </a:extLst>
          </p:cNvPr>
          <p:cNvSpPr>
            <a:spLocks noGrp="1"/>
          </p:cNvSpPr>
          <p:nvPr>
            <p:ph type="body" sz="quarter" idx="14"/>
          </p:nvPr>
        </p:nvSpPr>
        <p:spPr>
          <a:xfrm>
            <a:off x="1674000" y="3780000"/>
            <a:ext cx="7200000" cy="1469761"/>
          </a:xfrm>
        </p:spPr>
        <p:txBody>
          <a:bodyPr/>
          <a:lstStyle/>
          <a:p>
            <a:pPr marL="457200" indent="-457200">
              <a:lnSpc>
                <a:spcPts val="2900"/>
              </a:lnSpc>
              <a:buFont typeface="Arial" panose="020B0604020202020204" pitchFamily="34" charset="0"/>
              <a:buChar char="•"/>
            </a:pPr>
            <a:r>
              <a:rPr lang="sv-SE" dirty="0">
                <a:latin typeface="+mj-lt"/>
              </a:rPr>
              <a:t>Vad?</a:t>
            </a:r>
          </a:p>
          <a:p>
            <a:pPr marL="457200" indent="-457200">
              <a:lnSpc>
                <a:spcPts val="2900"/>
              </a:lnSpc>
              <a:buFont typeface="Arial" panose="020B0604020202020204" pitchFamily="34" charset="0"/>
              <a:buChar char="•"/>
            </a:pPr>
            <a:r>
              <a:rPr lang="sv-SE" dirty="0">
                <a:latin typeface="+mj-lt"/>
              </a:rPr>
              <a:t>Varför?</a:t>
            </a:r>
          </a:p>
          <a:p>
            <a:pPr marL="457200" indent="-457200">
              <a:lnSpc>
                <a:spcPts val="2900"/>
              </a:lnSpc>
              <a:buFont typeface="Arial" panose="020B0604020202020204" pitchFamily="34" charset="0"/>
              <a:buChar char="•"/>
            </a:pPr>
            <a:r>
              <a:rPr lang="sv-SE" dirty="0">
                <a:latin typeface="+mj-lt"/>
              </a:rPr>
              <a:t>Hur?</a:t>
            </a:r>
          </a:p>
        </p:txBody>
      </p:sp>
      <p:sp>
        <p:nvSpPr>
          <p:cNvPr id="6" name="Platshållare för text 5">
            <a:extLst>
              <a:ext uri="{FF2B5EF4-FFF2-40B4-BE49-F238E27FC236}">
                <a16:creationId xmlns:a16="http://schemas.microsoft.com/office/drawing/2014/main" id="{BBFB04F1-6B90-C9A6-B20D-EB8DDA904B54}"/>
              </a:ext>
            </a:extLst>
          </p:cNvPr>
          <p:cNvSpPr>
            <a:spLocks noGrp="1"/>
          </p:cNvSpPr>
          <p:nvPr>
            <p:ph type="body" sz="quarter" idx="11"/>
          </p:nvPr>
        </p:nvSpPr>
        <p:spPr/>
        <p:txBody>
          <a:bodyPr>
            <a:normAutofit lnSpcReduction="10000"/>
          </a:bodyPr>
          <a:lstStyle/>
          <a:p>
            <a:r>
              <a:rPr lang="sv-SE" dirty="0"/>
              <a:t>info@antidoping.se     I     08-586 260 20    I    antidoping.se</a:t>
            </a:r>
          </a:p>
          <a:p>
            <a:endParaRPr lang="sv-SE" dirty="0"/>
          </a:p>
        </p:txBody>
      </p:sp>
    </p:spTree>
    <p:extLst>
      <p:ext uri="{BB962C8B-B14F-4D97-AF65-F5344CB8AC3E}">
        <p14:creationId xmlns:p14="http://schemas.microsoft.com/office/powerpoint/2010/main" val="62370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a:xfrm>
            <a:off x="1685815" y="2105299"/>
            <a:ext cx="10026000" cy="4555869"/>
          </a:xfrm>
        </p:spPr>
        <p:txBody>
          <a:bodyPr>
            <a:noAutofit/>
          </a:bodyPr>
          <a:lstStyle/>
          <a:p>
            <a:pPr>
              <a:lnSpc>
                <a:spcPts val="1500"/>
              </a:lnSpc>
              <a:spcBef>
                <a:spcPts val="200"/>
              </a:spcBef>
            </a:pPr>
            <a:r>
              <a:rPr lang="sv-SE" sz="1400" dirty="0"/>
              <a:t>Ren vinnare  </a:t>
            </a:r>
            <a:r>
              <a:rPr lang="sv-SE" sz="1400" i="1" dirty="0"/>
              <a:t>(E-utbildning för idrottare och tränare)</a:t>
            </a:r>
          </a:p>
          <a:p>
            <a:pPr>
              <a:lnSpc>
                <a:spcPts val="1500"/>
              </a:lnSpc>
              <a:spcBef>
                <a:spcPts val="200"/>
              </a:spcBef>
            </a:pPr>
            <a:r>
              <a:rPr lang="sv-SE" sz="1400" dirty="0"/>
              <a:t>Vaccinera klubben mot doping  </a:t>
            </a:r>
            <a:r>
              <a:rPr lang="sv-SE" sz="1400" i="1" dirty="0"/>
              <a:t>(Föreningen gör antidopingplan)</a:t>
            </a:r>
            <a:endParaRPr lang="sv-SE" sz="1400" dirty="0"/>
          </a:p>
          <a:p>
            <a:pPr>
              <a:lnSpc>
                <a:spcPts val="1500"/>
              </a:lnSpc>
              <a:spcBef>
                <a:spcPts val="200"/>
              </a:spcBef>
            </a:pPr>
            <a:r>
              <a:rPr lang="sv-SE" sz="1400" dirty="0"/>
              <a:t>Röd-gröna listan  </a:t>
            </a:r>
            <a:r>
              <a:rPr lang="sv-SE" sz="1400" i="1" dirty="0"/>
              <a:t>(Sökverktyg för läkemedel)</a:t>
            </a:r>
            <a:endParaRPr lang="sv-SE" sz="1400" i="1" dirty="0">
              <a:cs typeface="Calibri"/>
            </a:endParaRPr>
          </a:p>
          <a:p>
            <a:pPr>
              <a:lnSpc>
                <a:spcPts val="1500"/>
              </a:lnSpc>
              <a:spcBef>
                <a:spcPts val="200"/>
              </a:spcBef>
            </a:pPr>
            <a:r>
              <a:rPr lang="sv-SE" sz="1400" dirty="0"/>
              <a:t>Dopinglistan och alla andra dopingregler</a:t>
            </a:r>
          </a:p>
          <a:p>
            <a:pPr>
              <a:lnSpc>
                <a:spcPts val="1500"/>
              </a:lnSpc>
              <a:spcBef>
                <a:spcPts val="200"/>
              </a:spcBef>
            </a:pPr>
            <a:r>
              <a:rPr lang="sv-SE" sz="1400" dirty="0"/>
              <a:t>Dispensansökan   </a:t>
            </a:r>
            <a:r>
              <a:rPr lang="sv-SE" sz="1400" i="1" dirty="0"/>
              <a:t>(För vem, när och hur)</a:t>
            </a:r>
            <a:endParaRPr lang="sv-SE" sz="1400" i="1" dirty="0">
              <a:cs typeface="Calibri"/>
            </a:endParaRPr>
          </a:p>
          <a:p>
            <a:pPr>
              <a:lnSpc>
                <a:spcPts val="1500"/>
              </a:lnSpc>
              <a:spcBef>
                <a:spcPts val="200"/>
              </a:spcBef>
            </a:pPr>
            <a:r>
              <a:rPr lang="sv-SE" sz="1400" dirty="0"/>
              <a:t>Antidopingsnack  </a:t>
            </a:r>
            <a:r>
              <a:rPr lang="sv-SE" sz="1400" i="1" dirty="0"/>
              <a:t>(Handledning för ledare)</a:t>
            </a:r>
          </a:p>
          <a:p>
            <a:pPr>
              <a:lnSpc>
                <a:spcPts val="1500"/>
              </a:lnSpc>
              <a:spcBef>
                <a:spcPts val="200"/>
              </a:spcBef>
            </a:pPr>
            <a:r>
              <a:rPr lang="sv-SE" sz="1400" dirty="0"/>
              <a:t>Filmad föreläsningsserie</a:t>
            </a:r>
          </a:p>
          <a:p>
            <a:pPr>
              <a:lnSpc>
                <a:spcPts val="1500"/>
              </a:lnSpc>
              <a:spcBef>
                <a:spcPts val="200"/>
              </a:spcBef>
            </a:pPr>
            <a:r>
              <a:rPr lang="sv-SE" sz="1400" dirty="0"/>
              <a:t>Antidoping Sverige på Facebook och </a:t>
            </a:r>
            <a:r>
              <a:rPr lang="sv-SE" sz="1400" dirty="0" err="1"/>
              <a:t>Instagram</a:t>
            </a:r>
            <a:endParaRPr lang="sv-SE" sz="1400" dirty="0"/>
          </a:p>
          <a:p>
            <a:pPr>
              <a:lnSpc>
                <a:spcPts val="1500"/>
              </a:lnSpc>
              <a:spcBef>
                <a:spcPts val="200"/>
              </a:spcBef>
            </a:pPr>
            <a:r>
              <a:rPr lang="sv-SE" sz="1400" dirty="0"/>
              <a:t>Antidopingnytt </a:t>
            </a:r>
            <a:r>
              <a:rPr lang="sv-SE" sz="1400" i="1" dirty="0"/>
              <a:t>(nyhetsbrev per e-post) </a:t>
            </a:r>
            <a:endParaRPr lang="sv-SE" sz="1400" i="1" dirty="0">
              <a:cs typeface="Calibri"/>
            </a:endParaRPr>
          </a:p>
          <a:p>
            <a:pPr>
              <a:lnSpc>
                <a:spcPts val="1500"/>
              </a:lnSpc>
              <a:spcBef>
                <a:spcPts val="200"/>
              </a:spcBef>
            </a:pPr>
            <a:r>
              <a:rPr lang="sv-SE" sz="1400" dirty="0"/>
              <a:t>Filmer: ”Dopingkontroll” och ”Kosttillskott”</a:t>
            </a:r>
          </a:p>
          <a:p>
            <a:pPr>
              <a:spcBef>
                <a:spcPts val="200"/>
              </a:spcBef>
              <a:spcAft>
                <a:spcPts val="600"/>
              </a:spcAft>
            </a:pPr>
            <a:r>
              <a:rPr lang="sv-SE" sz="1400" dirty="0"/>
              <a:t>Frågebank ”FAQ”</a:t>
            </a:r>
          </a:p>
          <a:p>
            <a:pPr>
              <a:spcBef>
                <a:spcPts val="200"/>
              </a:spcBef>
              <a:spcAft>
                <a:spcPts val="600"/>
              </a:spcAft>
            </a:pPr>
            <a:r>
              <a:rPr lang="sv-SE" sz="1400" dirty="0"/>
              <a:t>Dopingtips.se (anonym tipsfunktion när du misstänker doping)</a:t>
            </a:r>
          </a:p>
          <a:p>
            <a:pPr>
              <a:lnSpc>
                <a:spcPts val="1500"/>
              </a:lnSpc>
              <a:spcBef>
                <a:spcPts val="200"/>
              </a:spcBef>
            </a:pPr>
            <a:endParaRPr lang="sv-SE" dirty="0">
              <a:cs typeface="Calibri"/>
            </a:endParaRPr>
          </a:p>
          <a:p>
            <a:pPr>
              <a:lnSpc>
                <a:spcPts val="1500"/>
              </a:lnSpc>
            </a:pPr>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6903943" cy="360000"/>
          </a:xfrm>
        </p:spPr>
        <p:txBody>
          <a:bodyPr>
            <a:normAutofit lnSpcReduction="10000"/>
          </a:bodyPr>
          <a:lstStyle/>
          <a:p>
            <a:r>
              <a:rPr lang="sv-SE" sz="2000" dirty="0"/>
              <a:t>På antidoping.se </a:t>
            </a:r>
            <a:r>
              <a:rPr lang="sv-SE" dirty="0"/>
              <a:t>finns informationen du behöver</a:t>
            </a:r>
          </a:p>
        </p:txBody>
      </p:sp>
    </p:spTree>
    <p:extLst>
      <p:ext uri="{BB962C8B-B14F-4D97-AF65-F5344CB8AC3E}">
        <p14:creationId xmlns:p14="http://schemas.microsoft.com/office/powerpoint/2010/main" val="245398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0300579-A6D2-359B-38B1-C7266EE297A5}"/>
              </a:ext>
            </a:extLst>
          </p:cNvPr>
          <p:cNvSpPr>
            <a:spLocks noGrp="1"/>
          </p:cNvSpPr>
          <p:nvPr>
            <p:ph type="pic" sz="quarter" idx="16"/>
          </p:nvPr>
        </p:nvSpPr>
        <p:spPr/>
        <p:txBody>
          <a:bodyPr/>
          <a:lstStyle/>
          <a:p>
            <a:endParaRPr lang="sv-SE" dirty="0"/>
          </a:p>
        </p:txBody>
      </p:sp>
      <p:sp>
        <p:nvSpPr>
          <p:cNvPr id="3" name="Platshållare för text 2">
            <a:extLst>
              <a:ext uri="{FF2B5EF4-FFF2-40B4-BE49-F238E27FC236}">
                <a16:creationId xmlns:a16="http://schemas.microsoft.com/office/drawing/2014/main" id="{5D07DFEC-88C3-6AA8-DF05-61748BBF38BA}"/>
              </a:ext>
            </a:extLst>
          </p:cNvPr>
          <p:cNvSpPr>
            <a:spLocks noGrp="1"/>
          </p:cNvSpPr>
          <p:nvPr>
            <p:ph type="body" sz="quarter" idx="10"/>
          </p:nvPr>
        </p:nvSpPr>
        <p:spPr>
          <a:xfrm>
            <a:off x="1674000" y="2268000"/>
            <a:ext cx="9662482" cy="2646900"/>
          </a:xfrm>
        </p:spPr>
        <p:txBody>
          <a:bodyPr>
            <a:normAutofit fontScale="70000" lnSpcReduction="20000"/>
          </a:bodyPr>
          <a:lstStyle/>
          <a:p>
            <a:pPr>
              <a:lnSpc>
                <a:spcPct val="120000"/>
              </a:lnSpc>
            </a:pPr>
            <a:r>
              <a:rPr lang="sv-SE" dirty="0"/>
              <a:t>Nu när vi tagit tag i det ordentligt och med hjälp en mall för handlingsplan, där det finns många bra tips på insatser, kommer vi kunna höja nivån ännu ett snäpp i vårt arbete mot doping. </a:t>
            </a:r>
          </a:p>
          <a:p>
            <a:pPr>
              <a:lnSpc>
                <a:spcPct val="120000"/>
              </a:lnSpc>
            </a:pPr>
            <a:endParaRPr lang="sv-SE" dirty="0"/>
          </a:p>
          <a:p>
            <a:pPr>
              <a:lnSpc>
                <a:spcPct val="120000"/>
              </a:lnSpc>
            </a:pPr>
            <a:r>
              <a:rPr lang="sv-SE" dirty="0"/>
              <a:t>Det är en stämpel för kvalitet och något positivt som kommer gynna både er egen förening men även hela Sveriges idrottsverksamhet både i nutid och framtid.</a:t>
            </a:r>
          </a:p>
        </p:txBody>
      </p:sp>
      <p:sp>
        <p:nvSpPr>
          <p:cNvPr id="4" name="Platshållare för text 3">
            <a:extLst>
              <a:ext uri="{FF2B5EF4-FFF2-40B4-BE49-F238E27FC236}">
                <a16:creationId xmlns:a16="http://schemas.microsoft.com/office/drawing/2014/main" id="{F56FA0AD-CB13-BA23-8BB1-378BD2CF61DD}"/>
              </a:ext>
            </a:extLst>
          </p:cNvPr>
          <p:cNvSpPr>
            <a:spLocks noGrp="1"/>
          </p:cNvSpPr>
          <p:nvPr>
            <p:ph type="body" sz="quarter" idx="11"/>
          </p:nvPr>
        </p:nvSpPr>
        <p:spPr>
          <a:xfrm>
            <a:off x="1674000" y="5221718"/>
            <a:ext cx="3960000" cy="586800"/>
          </a:xfrm>
        </p:spPr>
        <p:txBody>
          <a:bodyPr>
            <a:normAutofit/>
          </a:bodyPr>
          <a:lstStyle/>
          <a:p>
            <a:r>
              <a:rPr lang="sv-SE" dirty="0"/>
              <a:t>Studentidrottsföreningen VUGI, </a:t>
            </a:r>
          </a:p>
          <a:p>
            <a:r>
              <a:rPr lang="sv-SE" dirty="0"/>
              <a:t>nr 4000 att genomföra Vaccinera Klubben </a:t>
            </a:r>
          </a:p>
        </p:txBody>
      </p:sp>
    </p:spTree>
    <p:extLst>
      <p:ext uri="{BB962C8B-B14F-4D97-AF65-F5344CB8AC3E}">
        <p14:creationId xmlns:p14="http://schemas.microsoft.com/office/powerpoint/2010/main" val="360735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A783C3B-C1C8-7343-B4F3-417FC0E49716}"/>
              </a:ext>
            </a:extLst>
          </p:cNvPr>
          <p:cNvSpPr>
            <a:spLocks noGrp="1"/>
          </p:cNvSpPr>
          <p:nvPr>
            <p:ph idx="1"/>
          </p:nvPr>
        </p:nvSpPr>
        <p:spPr/>
        <p:txBody>
          <a:bodyPr>
            <a:normAutofit/>
          </a:bodyPr>
          <a:lstStyle/>
          <a:p>
            <a:pPr marL="0" indent="0">
              <a:buNone/>
            </a:pPr>
            <a:r>
              <a:rPr lang="sv-SE" dirty="0"/>
              <a:t>Förstår aktiva och ledare:</a:t>
            </a:r>
          </a:p>
          <a:p>
            <a:r>
              <a:rPr lang="sv-SE" dirty="0"/>
              <a:t>vad dopingreglerna innebär?</a:t>
            </a:r>
          </a:p>
          <a:p>
            <a:r>
              <a:rPr lang="sv-SE" dirty="0"/>
              <a:t>det egna ansvaret att ta reda på om ett läkemedel är dopingklassat?</a:t>
            </a:r>
          </a:p>
          <a:p>
            <a:r>
              <a:rPr lang="sv-SE" dirty="0"/>
              <a:t>riskerna med kosttillskott?</a:t>
            </a:r>
          </a:p>
          <a:p>
            <a:r>
              <a:rPr lang="sv-SE" dirty="0"/>
              <a:t>rättigheter och skyldigheter vid dopingkontroll?</a:t>
            </a:r>
          </a:p>
          <a:p>
            <a:pPr marL="0" indent="0">
              <a:buNone/>
            </a:pPr>
            <a:endParaRPr lang="sv-SE" dirty="0"/>
          </a:p>
          <a:p>
            <a:pPr marL="0" indent="0">
              <a:buNone/>
            </a:pPr>
            <a:r>
              <a:rPr lang="sv-SE" dirty="0"/>
              <a:t>Om inte, är det hög tid att vaccinera er klubb mot doping!</a:t>
            </a:r>
          </a:p>
        </p:txBody>
      </p:sp>
      <p:sp>
        <p:nvSpPr>
          <p:cNvPr id="3" name="Platshållare för text 2">
            <a:extLst>
              <a:ext uri="{FF2B5EF4-FFF2-40B4-BE49-F238E27FC236}">
                <a16:creationId xmlns:a16="http://schemas.microsoft.com/office/drawing/2014/main" id="{B632BE37-B743-ADCF-FC47-2C1A2093A15A}"/>
              </a:ext>
            </a:extLst>
          </p:cNvPr>
          <p:cNvSpPr>
            <a:spLocks noGrp="1"/>
          </p:cNvSpPr>
          <p:nvPr>
            <p:ph type="body" sz="quarter" idx="18"/>
          </p:nvPr>
        </p:nvSpPr>
        <p:spPr/>
        <p:txBody>
          <a:bodyPr>
            <a:normAutofit fontScale="85000" lnSpcReduction="10000"/>
          </a:bodyPr>
          <a:lstStyle/>
          <a:p>
            <a:r>
              <a:rPr lang="sv-SE" dirty="0"/>
              <a:t>Fundera över hur det ser ut i din förening…</a:t>
            </a:r>
          </a:p>
          <a:p>
            <a:endParaRPr lang="sv-SE" dirty="0"/>
          </a:p>
        </p:txBody>
      </p:sp>
      <p:pic>
        <p:nvPicPr>
          <p:cNvPr id="4" name="Bildobjekt 108">
            <a:extLst>
              <a:ext uri="{FF2B5EF4-FFF2-40B4-BE49-F238E27FC236}">
                <a16:creationId xmlns:a16="http://schemas.microsoft.com/office/drawing/2014/main" id="{87FDA957-0920-28CA-2145-93A798E36A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67062" y="3785191"/>
            <a:ext cx="3768543" cy="3072809"/>
          </a:xfrm>
          <a:prstGeom prst="rect">
            <a:avLst/>
          </a:prstGeom>
        </p:spPr>
      </p:pic>
    </p:spTree>
    <p:extLst>
      <p:ext uri="{BB962C8B-B14F-4D97-AF65-F5344CB8AC3E}">
        <p14:creationId xmlns:p14="http://schemas.microsoft.com/office/powerpoint/2010/main" val="26491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75A547F-77BF-1DCC-CBF2-BB806E561E31}"/>
              </a:ext>
            </a:extLst>
          </p:cNvPr>
          <p:cNvSpPr>
            <a:spLocks noGrp="1"/>
          </p:cNvSpPr>
          <p:nvPr>
            <p:ph idx="1"/>
          </p:nvPr>
        </p:nvSpPr>
        <p:spPr/>
        <p:txBody>
          <a:bodyPr/>
          <a:lstStyle/>
          <a:p>
            <a:endParaRPr lang="sv-SE"/>
          </a:p>
        </p:txBody>
      </p:sp>
      <p:sp>
        <p:nvSpPr>
          <p:cNvPr id="3" name="Platshållare för text 2">
            <a:extLst>
              <a:ext uri="{FF2B5EF4-FFF2-40B4-BE49-F238E27FC236}">
                <a16:creationId xmlns:a16="http://schemas.microsoft.com/office/drawing/2014/main" id="{DFB107D7-81CF-474D-0A70-76B0CC167183}"/>
              </a:ext>
            </a:extLst>
          </p:cNvPr>
          <p:cNvSpPr>
            <a:spLocks noGrp="1"/>
          </p:cNvSpPr>
          <p:nvPr>
            <p:ph type="body" sz="quarter" idx="18"/>
          </p:nvPr>
        </p:nvSpPr>
        <p:spPr/>
        <p:txBody>
          <a:bodyPr>
            <a:normAutofit lnSpcReduction="10000"/>
          </a:bodyPr>
          <a:lstStyle/>
          <a:p>
            <a:endParaRPr lang="sv-SE"/>
          </a:p>
        </p:txBody>
      </p:sp>
      <p:pic>
        <p:nvPicPr>
          <p:cNvPr id="7" name="Bildobjekt 6">
            <a:extLst>
              <a:ext uri="{FF2B5EF4-FFF2-40B4-BE49-F238E27FC236}">
                <a16:creationId xmlns:a16="http://schemas.microsoft.com/office/drawing/2014/main" id="{2376509F-CBEC-D88D-CA5A-6234F857AE30}"/>
              </a:ext>
            </a:extLst>
          </p:cNvPr>
          <p:cNvPicPr>
            <a:picLocks noChangeAspect="1"/>
          </p:cNvPicPr>
          <p:nvPr/>
        </p:nvPicPr>
        <p:blipFill>
          <a:blip r:embed="rId3"/>
          <a:stretch>
            <a:fillRect/>
          </a:stretch>
        </p:blipFill>
        <p:spPr>
          <a:xfrm>
            <a:off x="0" y="0"/>
            <a:ext cx="13095438" cy="6858000"/>
          </a:xfrm>
          <a:prstGeom prst="rect">
            <a:avLst/>
          </a:prstGeom>
        </p:spPr>
      </p:pic>
    </p:spTree>
    <p:extLst>
      <p:ext uri="{BB962C8B-B14F-4D97-AF65-F5344CB8AC3E}">
        <p14:creationId xmlns:p14="http://schemas.microsoft.com/office/powerpoint/2010/main" val="176760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p:txBody>
          <a:bodyPr/>
          <a:lstStyle/>
          <a:p>
            <a:pPr marL="0" indent="0">
              <a:buNone/>
            </a:pPr>
            <a:br>
              <a:rPr lang="sv-SE" dirty="0"/>
            </a:br>
            <a:r>
              <a:rPr lang="sv-SE" sz="2000" dirty="0"/>
              <a:t>Vad?</a:t>
            </a:r>
          </a:p>
          <a:p>
            <a:r>
              <a:rPr lang="sv-SE" dirty="0"/>
              <a:t>Webbaserat verktyg som hjälper klubben att ta fram en handlingsplan som </a:t>
            </a:r>
            <a:br>
              <a:rPr lang="sv-SE" dirty="0"/>
            </a:br>
            <a:r>
              <a:rPr lang="sv-SE" dirty="0"/>
              <a:t>förebygger doping – på bara några timmar</a:t>
            </a:r>
          </a:p>
          <a:p>
            <a:r>
              <a:rPr lang="sv-SE" dirty="0"/>
              <a:t>Färdiga faktablad, handledning och mallar – enkelt och gratis!</a:t>
            </a:r>
          </a:p>
          <a:p>
            <a:r>
              <a:rPr lang="sv-SE" dirty="0"/>
              <a:t>Fokus på dopingreglerna och hur de berör idrottare och ledare i praktiken</a:t>
            </a:r>
          </a:p>
          <a:p>
            <a:pPr marL="0" indent="0">
              <a:buNone/>
            </a:pPr>
            <a:endParaRPr lang="sv-SE" dirty="0"/>
          </a:p>
          <a:p>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endParaRPr lang="sv-SE" dirty="0">
              <a:solidFill>
                <a:schemeClr val="accent3"/>
              </a:solidFill>
            </a:endParaRPr>
          </a:p>
        </p:txBody>
      </p:sp>
      <p:pic>
        <p:nvPicPr>
          <p:cNvPr id="4" name="Bildobjekt 265">
            <a:extLst>
              <a:ext uri="{FF2B5EF4-FFF2-40B4-BE49-F238E27FC236}">
                <a16:creationId xmlns:a16="http://schemas.microsoft.com/office/drawing/2014/main" id="{4DF0D308-4DFE-43B8-A031-463773710C4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41929" y="4547846"/>
            <a:ext cx="2938871" cy="2392103"/>
          </a:xfrm>
          <a:prstGeom prst="rect">
            <a:avLst/>
          </a:prstGeom>
        </p:spPr>
      </p:pic>
    </p:spTree>
    <p:extLst>
      <p:ext uri="{BB962C8B-B14F-4D97-AF65-F5344CB8AC3E}">
        <p14:creationId xmlns:p14="http://schemas.microsoft.com/office/powerpoint/2010/main" val="271158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p:txBody>
          <a:bodyPr/>
          <a:lstStyle/>
          <a:p>
            <a:pPr marL="0" indent="0">
              <a:buNone/>
            </a:pPr>
            <a:br>
              <a:rPr lang="sv-SE" dirty="0"/>
            </a:br>
            <a:r>
              <a:rPr lang="sv-SE" sz="2000" dirty="0"/>
              <a:t>Varför?</a:t>
            </a:r>
          </a:p>
          <a:p>
            <a:r>
              <a:rPr lang="sv-SE" dirty="0"/>
              <a:t>Alla medlemmar i en idrottsförening är ansvariga att känna till dopingreglerna</a:t>
            </a:r>
          </a:p>
          <a:p>
            <a:r>
              <a:rPr lang="sv-SE" dirty="0"/>
              <a:t>Idrottsföreningen har ett ansvar att hjälpa idrottare och ledare att förstå </a:t>
            </a:r>
            <a:br>
              <a:rPr lang="sv-SE" dirty="0"/>
            </a:br>
            <a:r>
              <a:rPr lang="sv-SE" dirty="0"/>
              <a:t>innebörden av och allvaret med gällande dopingregler</a:t>
            </a:r>
          </a:p>
          <a:p>
            <a:r>
              <a:rPr lang="sv-SE" dirty="0"/>
              <a:t>Förebygga dopingfall orsakade av okunskap</a:t>
            </a:r>
          </a:p>
          <a:p>
            <a:pPr marL="0" indent="0">
              <a:buNone/>
            </a:pPr>
            <a:endParaRPr lang="sv-SE" dirty="0"/>
          </a:p>
          <a:p>
            <a:pPr marL="0" indent="0">
              <a:buNone/>
            </a:pPr>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p>
        </p:txBody>
      </p:sp>
      <p:pic>
        <p:nvPicPr>
          <p:cNvPr id="4" name="Bildobjekt 53">
            <a:extLst>
              <a:ext uri="{FF2B5EF4-FFF2-40B4-BE49-F238E27FC236}">
                <a16:creationId xmlns:a16="http://schemas.microsoft.com/office/drawing/2014/main" id="{8B46DAFF-19F1-4A9C-89AC-210E2092C88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697895" y="2398330"/>
            <a:ext cx="2148114" cy="2636322"/>
          </a:xfrm>
          <a:prstGeom prst="rect">
            <a:avLst/>
          </a:prstGeom>
        </p:spPr>
      </p:pic>
    </p:spTree>
    <p:extLst>
      <p:ext uri="{BB962C8B-B14F-4D97-AF65-F5344CB8AC3E}">
        <p14:creationId xmlns:p14="http://schemas.microsoft.com/office/powerpoint/2010/main" val="41432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a:xfrm>
            <a:off x="1674000" y="2132607"/>
            <a:ext cx="10026000" cy="4122720"/>
          </a:xfrm>
        </p:spPr>
        <p:txBody>
          <a:bodyPr>
            <a:normAutofit/>
          </a:bodyPr>
          <a:lstStyle/>
          <a:p>
            <a:pPr marL="0" indent="0">
              <a:buNone/>
            </a:pPr>
            <a:r>
              <a:rPr lang="sv-SE" sz="2000" dirty="0"/>
              <a:t>Hur?</a:t>
            </a:r>
            <a:br>
              <a:rPr lang="sv-SE" sz="1800" dirty="0"/>
            </a:br>
            <a:br>
              <a:rPr lang="sv-SE" sz="1800" dirty="0"/>
            </a:br>
            <a:r>
              <a:rPr lang="sv-SE" sz="1800" dirty="0"/>
              <a:t>Styrelse eller arbetsgrupp vägleds av en handledning:</a:t>
            </a:r>
            <a:br>
              <a:rPr lang="sv-SE" sz="1800" dirty="0">
                <a:solidFill>
                  <a:srgbClr val="FF0000"/>
                </a:solidFill>
              </a:rPr>
            </a:br>
            <a:endParaRPr lang="sv-SE" sz="1800" dirty="0">
              <a:solidFill>
                <a:srgbClr val="FF0000"/>
              </a:solidFill>
            </a:endParaRPr>
          </a:p>
          <a:p>
            <a:pPr marL="342900" indent="-342900">
              <a:buFont typeface="+mj-lt"/>
              <a:buAutoNum type="arabicPeriod"/>
            </a:pPr>
            <a:r>
              <a:rPr lang="sv-SE" dirty="0"/>
              <a:t>Gör ett kunskapstest </a:t>
            </a:r>
          </a:p>
          <a:p>
            <a:pPr marL="342900" indent="-342900">
              <a:buFont typeface="+mj-lt"/>
              <a:buAutoNum type="arabicPeriod"/>
            </a:pPr>
            <a:r>
              <a:rPr lang="sv-SE" dirty="0"/>
              <a:t>Diskuterar och värderar dopingrisk, inställning och kunskapsnivå i klubben</a:t>
            </a:r>
          </a:p>
          <a:p>
            <a:pPr marL="342900" indent="-342900">
              <a:buFont typeface="+mj-lt"/>
              <a:buAutoNum type="arabicPeriod"/>
            </a:pPr>
            <a:r>
              <a:rPr lang="sv-SE" dirty="0"/>
              <a:t>Skapar en handlingsplan </a:t>
            </a:r>
          </a:p>
          <a:p>
            <a:pPr marL="857250" lvl="1" indent="-342900"/>
            <a:r>
              <a:rPr lang="sv-SE" dirty="0"/>
              <a:t>med förebyggande åtgärder och</a:t>
            </a:r>
          </a:p>
          <a:p>
            <a:pPr marL="857250" lvl="1" indent="-342900"/>
            <a:r>
              <a:rPr lang="sv-SE" dirty="0"/>
              <a:t>beredskapsplan för att möta akuta situationer</a:t>
            </a:r>
          </a:p>
          <a:p>
            <a:pPr marL="342900" indent="-342900">
              <a:buFont typeface="+mj-lt"/>
              <a:buAutoNum type="arabicPeriod"/>
            </a:pPr>
            <a:r>
              <a:rPr lang="sv-SE" dirty="0"/>
              <a:t>Anmäler vaccinationen och informerar medlemmarna                   </a:t>
            </a:r>
          </a:p>
          <a:p>
            <a:pPr marL="0" indent="0">
              <a:buNone/>
            </a:pPr>
            <a:endParaRPr lang="sv-SE" dirty="0"/>
          </a:p>
          <a:p>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endParaRPr lang="sv-SE" dirty="0">
              <a:solidFill>
                <a:schemeClr val="accent3"/>
              </a:solidFill>
            </a:endParaRPr>
          </a:p>
        </p:txBody>
      </p:sp>
      <p:pic>
        <p:nvPicPr>
          <p:cNvPr id="5" name="Bildobjekt 107">
            <a:hlinkClick r:id="rId3"/>
            <a:extLst>
              <a:ext uri="{FF2B5EF4-FFF2-40B4-BE49-F238E27FC236}">
                <a16:creationId xmlns:a16="http://schemas.microsoft.com/office/drawing/2014/main" id="{7F091476-96C5-EA83-0993-6EDBBCF98E7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844702" y="2132607"/>
            <a:ext cx="1855298" cy="3014858"/>
          </a:xfrm>
          <a:prstGeom prst="rect">
            <a:avLst/>
          </a:prstGeom>
        </p:spPr>
      </p:pic>
    </p:spTree>
    <p:extLst>
      <p:ext uri="{BB962C8B-B14F-4D97-AF65-F5344CB8AC3E}">
        <p14:creationId xmlns:p14="http://schemas.microsoft.com/office/powerpoint/2010/main" val="101521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p:txBody>
          <a:bodyPr/>
          <a:lstStyle/>
          <a:p>
            <a:pPr marL="0" indent="0">
              <a:buNone/>
            </a:pPr>
            <a:br>
              <a:rPr lang="sv-SE" dirty="0"/>
            </a:br>
            <a:r>
              <a:rPr lang="sv-SE" sz="2000" dirty="0"/>
              <a:t>Vad vinner föreningen på att vaccinera klubben?</a:t>
            </a:r>
          </a:p>
          <a:p>
            <a:r>
              <a:rPr lang="sv-SE" dirty="0"/>
              <a:t>Hjälper medlemmarna att förstå sitt ansvar</a:t>
            </a:r>
          </a:p>
          <a:p>
            <a:r>
              <a:rPr lang="sv-SE" dirty="0"/>
              <a:t>Minskar risken för doping, medveten och på grund av okunskap</a:t>
            </a:r>
          </a:p>
          <a:p>
            <a:r>
              <a:rPr lang="sv-SE" dirty="0"/>
              <a:t>Ökar kunskap och medvetenhet hos styrelse, ledare och idrottare</a:t>
            </a:r>
          </a:p>
          <a:p>
            <a:r>
              <a:rPr lang="sv-SE" dirty="0"/>
              <a:t>Ökar trovärdighet både internt och externt</a:t>
            </a:r>
          </a:p>
          <a:p>
            <a:pPr marL="0" indent="0">
              <a:buNone/>
            </a:pPr>
            <a:endParaRPr lang="sv-SE" dirty="0"/>
          </a:p>
          <a:p>
            <a:pPr marL="0" indent="0">
              <a:buNone/>
            </a:pPr>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p>
        </p:txBody>
      </p:sp>
      <p:pic>
        <p:nvPicPr>
          <p:cNvPr id="4" name="Bildobjekt 268">
            <a:extLst>
              <a:ext uri="{FF2B5EF4-FFF2-40B4-BE49-F238E27FC236}">
                <a16:creationId xmlns:a16="http://schemas.microsoft.com/office/drawing/2014/main" id="{003B1F3D-92E6-442A-9FEA-CFDA3415B08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60062" y="2136670"/>
            <a:ext cx="2941168" cy="2584660"/>
          </a:xfrm>
          <a:prstGeom prst="rect">
            <a:avLst/>
          </a:prstGeom>
        </p:spPr>
      </p:pic>
    </p:spTree>
    <p:extLst>
      <p:ext uri="{BB962C8B-B14F-4D97-AF65-F5344CB8AC3E}">
        <p14:creationId xmlns:p14="http://schemas.microsoft.com/office/powerpoint/2010/main" val="114958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90AA1E-78FC-4406-9085-F675F333FD8E}"/>
              </a:ext>
            </a:extLst>
          </p:cNvPr>
          <p:cNvSpPr>
            <a:spLocks noGrp="1"/>
          </p:cNvSpPr>
          <p:nvPr>
            <p:ph idx="1"/>
          </p:nvPr>
        </p:nvSpPr>
        <p:spPr>
          <a:xfrm>
            <a:off x="1673999" y="2132607"/>
            <a:ext cx="10358673" cy="3600000"/>
          </a:xfrm>
        </p:spPr>
        <p:txBody>
          <a:bodyPr/>
          <a:lstStyle/>
          <a:p>
            <a:pPr marL="0" indent="0">
              <a:buNone/>
            </a:pPr>
            <a:br>
              <a:rPr lang="sv-SE" dirty="0"/>
            </a:br>
            <a:r>
              <a:rPr lang="sv-SE" sz="2000" dirty="0"/>
              <a:t>Ytterligare fördelar på köpet</a:t>
            </a:r>
          </a:p>
          <a:p>
            <a:r>
              <a:rPr lang="sv-SE" dirty="0"/>
              <a:t>Får metoder att förmedla kunskap inom klubben, t ex:</a:t>
            </a:r>
          </a:p>
          <a:p>
            <a:pPr lvl="1"/>
            <a:r>
              <a:rPr lang="sv-SE" dirty="0"/>
              <a:t>diskussionshandledning för ledare (Antidopingsnack)</a:t>
            </a:r>
          </a:p>
          <a:p>
            <a:pPr lvl="1"/>
            <a:r>
              <a:rPr lang="sv-SE" dirty="0"/>
              <a:t>mall för hemsideinformation</a:t>
            </a:r>
          </a:p>
          <a:p>
            <a:pPr lvl="1"/>
            <a:r>
              <a:rPr lang="sv-SE" dirty="0"/>
              <a:t>mall för </a:t>
            </a:r>
            <a:r>
              <a:rPr lang="sv-SE" dirty="0" err="1"/>
              <a:t>medlemsavtal</a:t>
            </a:r>
            <a:endParaRPr lang="sv-SE" dirty="0"/>
          </a:p>
          <a:p>
            <a:r>
              <a:rPr lang="sv-SE" dirty="0"/>
              <a:t>Förutsättning för att få beställa gratis informationsmaterial och profilprodukter</a:t>
            </a:r>
          </a:p>
          <a:p>
            <a:r>
              <a:rPr lang="sv-SE" dirty="0"/>
              <a:t>Förutsättning för att få beställa dopingkontroller från Antidoping Sverige</a:t>
            </a:r>
          </a:p>
          <a:p>
            <a:pPr marL="0" indent="0">
              <a:buNone/>
            </a:pPr>
            <a:endParaRPr lang="sv-SE" dirty="0"/>
          </a:p>
          <a:p>
            <a:endParaRPr lang="sv-SE" dirty="0"/>
          </a:p>
        </p:txBody>
      </p:sp>
      <p:sp>
        <p:nvSpPr>
          <p:cNvPr id="3" name="Platshållare för text 2">
            <a:extLst>
              <a:ext uri="{FF2B5EF4-FFF2-40B4-BE49-F238E27FC236}">
                <a16:creationId xmlns:a16="http://schemas.microsoft.com/office/drawing/2014/main" id="{41263764-31EF-499E-894E-0D4CE6BC3957}"/>
              </a:ext>
            </a:extLst>
          </p:cNvPr>
          <p:cNvSpPr>
            <a:spLocks noGrp="1"/>
          </p:cNvSpPr>
          <p:nvPr>
            <p:ph type="body" sz="quarter" idx="18"/>
          </p:nvPr>
        </p:nvSpPr>
        <p:spPr>
          <a:xfrm>
            <a:off x="1673999" y="1260000"/>
            <a:ext cx="5456265" cy="360000"/>
          </a:xfrm>
        </p:spPr>
        <p:txBody>
          <a:bodyPr>
            <a:normAutofit lnSpcReduction="10000"/>
          </a:bodyPr>
          <a:lstStyle/>
          <a:p>
            <a:r>
              <a:rPr lang="sv-SE" dirty="0"/>
              <a:t>Vaccinera klubben mot doping</a:t>
            </a:r>
          </a:p>
        </p:txBody>
      </p:sp>
      <p:pic>
        <p:nvPicPr>
          <p:cNvPr id="4" name="Bildobjekt 14">
            <a:extLst>
              <a:ext uri="{FF2B5EF4-FFF2-40B4-BE49-F238E27FC236}">
                <a16:creationId xmlns:a16="http://schemas.microsoft.com/office/drawing/2014/main" id="{BD714183-D9BE-4F76-A13F-152D6BA2ADC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61532" y="3734538"/>
            <a:ext cx="2830468" cy="3199662"/>
          </a:xfrm>
          <a:prstGeom prst="rect">
            <a:avLst/>
          </a:prstGeom>
        </p:spPr>
      </p:pic>
    </p:spTree>
    <p:extLst>
      <p:ext uri="{BB962C8B-B14F-4D97-AF65-F5344CB8AC3E}">
        <p14:creationId xmlns:p14="http://schemas.microsoft.com/office/powerpoint/2010/main" val="3519332791"/>
      </p:ext>
    </p:extLst>
  </p:cSld>
  <p:clrMapOvr>
    <a:masterClrMapping/>
  </p:clrMapOvr>
</p:sld>
</file>

<file path=ppt/theme/theme1.xml><?xml version="1.0" encoding="utf-8"?>
<a:theme xmlns:a="http://schemas.openxmlformats.org/drawingml/2006/main" name="Antidoping master">
  <a:themeElements>
    <a:clrScheme name="Antidoping Sverige">
      <a:dk1>
        <a:srgbClr val="000000"/>
      </a:dk1>
      <a:lt1>
        <a:srgbClr val="FFFFFF"/>
      </a:lt1>
      <a:dk2>
        <a:srgbClr val="E94E24"/>
      </a:dk2>
      <a:lt2>
        <a:srgbClr val="006689"/>
      </a:lt2>
      <a:accent1>
        <a:srgbClr val="E94E24"/>
      </a:accent1>
      <a:accent2>
        <a:srgbClr val="006689"/>
      </a:accent2>
      <a:accent3>
        <a:srgbClr val="791A4D"/>
      </a:accent3>
      <a:accent4>
        <a:srgbClr val="4C4091"/>
      </a:accent4>
      <a:accent5>
        <a:srgbClr val="E2285C"/>
      </a:accent5>
      <a:accent6>
        <a:srgbClr val="FBBC33"/>
      </a:accent6>
      <a:hlink>
        <a:srgbClr val="3B7C61"/>
      </a:hlink>
      <a:folHlink>
        <a:srgbClr val="3873B9"/>
      </a:folHlink>
    </a:clrScheme>
    <a:fontScheme name="Antidoping">
      <a:majorFont>
        <a:latin typeface="Inter SemiBold"/>
        <a:ea typeface=""/>
        <a:cs typeface=""/>
      </a:majorFont>
      <a:minorFont>
        <a:latin typeface="Inter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7052be4-626e-4a2b-8773-25c1145cd320" xsi:nil="true"/>
    <lcf76f155ced4ddcb4097134ff3c332f xmlns="3ac4b176-3c80-4de3-944b-46d080a6b84a">
      <Terms xmlns="http://schemas.microsoft.com/office/infopath/2007/PartnerControls"/>
    </lcf76f155ced4ddcb4097134ff3c332f>
    <Kommentar xmlns="3ac4b176-3c80-4de3-944b-46d080a6b8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BAD5A3B6FC8C245BB9B9F60BD2F4CE0" ma:contentTypeVersion="22" ma:contentTypeDescription="Skapa ett nytt dokument." ma:contentTypeScope="" ma:versionID="c5debc4fdb1fb310e32a690f3a2cf731">
  <xsd:schema xmlns:xsd="http://www.w3.org/2001/XMLSchema" xmlns:xs="http://www.w3.org/2001/XMLSchema" xmlns:p="http://schemas.microsoft.com/office/2006/metadata/properties" xmlns:ns1="http://schemas.microsoft.com/sharepoint/v3" xmlns:ns2="3ac4b176-3c80-4de3-944b-46d080a6b84a" xmlns:ns3="b7052be4-626e-4a2b-8773-25c1145cd320" targetNamespace="http://schemas.microsoft.com/office/2006/metadata/properties" ma:root="true" ma:fieldsID="12e53b726cfb903102920682e6aab68b" ns1:_="" ns2:_="" ns3:_="">
    <xsd:import namespace="http://schemas.microsoft.com/sharepoint/v3"/>
    <xsd:import namespace="3ac4b176-3c80-4de3-944b-46d080a6b84a"/>
    <xsd:import namespace="b7052be4-626e-4a2b-8773-25c1145cd3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Kommenta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per för enhetlig efterlevnadsprincip" ma:hidden="true" ma:internalName="_ip_UnifiedCompliancePolicyProperties">
      <xsd:simpleType>
        <xsd:restriction base="dms:Note"/>
      </xsd:simpleType>
    </xsd:element>
    <xsd:element name="_ip_UnifiedCompliancePolicyUIAction" ma:index="21"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4b176-3c80-4de3-944b-46d080a6b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16976cd2-b505-4f72-8103-3a59d9c43925" ma:termSetId="09814cd3-568e-fe90-9814-8d621ff8fb84" ma:anchorId="fba54fb3-c3e1-fe81-a776-ca4b69148c4d" ma:open="true" ma:isKeyword="false">
      <xsd:complexType>
        <xsd:sequence>
          <xsd:element ref="pc:Terms" minOccurs="0" maxOccurs="1"/>
        </xsd:sequence>
      </xsd:complexType>
    </xsd:element>
    <xsd:element name="Kommentar" ma:index="26" nillable="true" ma:displayName="Kommentar" ma:format="Dropdown" ma:internalName="Kommentar">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052be4-626e-4a2b-8773-25c1145cd320"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368f8bbf-6303-4e47-aaeb-2d0ee74f9f95}" ma:internalName="TaxCatchAll" ma:showField="CatchAllData" ma:web="b7052be4-626e-4a2b-8773-25c1145cd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91D7F-BB20-43CD-84DC-5ABAAD18307C}">
  <ds:schemaRefs>
    <ds:schemaRef ds:uri="http://schemas.microsoft.com/sharepoint/v3/contenttype/forms"/>
  </ds:schemaRefs>
</ds:datastoreItem>
</file>

<file path=customXml/itemProps2.xml><?xml version="1.0" encoding="utf-8"?>
<ds:datastoreItem xmlns:ds="http://schemas.openxmlformats.org/officeDocument/2006/customXml" ds:itemID="{4FB58BEB-B4DA-4A35-96D4-21BDBF9A8400}">
  <ds:schemaRefs>
    <ds:schemaRef ds:uri="http://schemas.microsoft.com/office/2006/metadata/properties"/>
    <ds:schemaRef ds:uri="http://schemas.microsoft.com/office/infopath/2007/PartnerControls"/>
    <ds:schemaRef ds:uri="http://schemas.microsoft.com/sharepoint/v3"/>
    <ds:schemaRef ds:uri="b7052be4-626e-4a2b-8773-25c1145cd320"/>
    <ds:schemaRef ds:uri="3ac4b176-3c80-4de3-944b-46d080a6b84a"/>
  </ds:schemaRefs>
</ds:datastoreItem>
</file>

<file path=customXml/itemProps3.xml><?xml version="1.0" encoding="utf-8"?>
<ds:datastoreItem xmlns:ds="http://schemas.openxmlformats.org/officeDocument/2006/customXml" ds:itemID="{0D5100EB-A145-41EF-89BA-99C908FF2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c4b176-3c80-4de3-944b-46d080a6b84a"/>
    <ds:schemaRef ds:uri="b7052be4-626e-4a2b-8773-25c1145cd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31576</TotalTime>
  <Words>1170</Words>
  <Application>Microsoft Office PowerPoint</Application>
  <PresentationFormat>Bredbild</PresentationFormat>
  <Paragraphs>121</Paragraphs>
  <Slides>10</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Inter Medium</vt:lpstr>
      <vt:lpstr>Inter SemiBold</vt:lpstr>
      <vt:lpstr>Inter</vt:lpstr>
      <vt:lpstr>Antidoping master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joakim eriksson</dc:creator>
  <cp:lastModifiedBy>Charlotta Lindblom</cp:lastModifiedBy>
  <cp:revision>53</cp:revision>
  <cp:lastPrinted>2021-04-20T15:08:30Z</cp:lastPrinted>
  <dcterms:created xsi:type="dcterms:W3CDTF">2021-01-19T11:34:10Z</dcterms:created>
  <dcterms:modified xsi:type="dcterms:W3CDTF">2023-08-30T13:11:00Z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0x010100ABAD5A3B6FC8C245BB9B9F60BD2F4CE0</vt:lpwstr>
  </property>
  <property fmtid="{D5CDD505-2E9C-101B-9397-08002B2CF9AE}" pid="3" name="MediaServiceImageTags">
    <vt:lpwstr/>
  </property>
</Properties>
</file>